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63" r:id="rId9"/>
    <p:sldId id="264" r:id="rId10"/>
    <p:sldId id="276" r:id="rId11"/>
    <p:sldId id="279" r:id="rId12"/>
    <p:sldId id="281" r:id="rId13"/>
    <p:sldId id="280" r:id="rId14"/>
    <p:sldId id="265" r:id="rId15"/>
    <p:sldId id="266" r:id="rId16"/>
    <p:sldId id="277" r:id="rId17"/>
    <p:sldId id="267" r:id="rId18"/>
    <p:sldId id="268" r:id="rId19"/>
    <p:sldId id="278" r:id="rId20"/>
    <p:sldId id="269" r:id="rId21"/>
    <p:sldId id="270" r:id="rId22"/>
    <p:sldId id="271" r:id="rId23"/>
    <p:sldId id="272" r:id="rId24"/>
    <p:sldId id="282" r:id="rId25"/>
    <p:sldId id="273" r:id="rId26"/>
    <p:sldId id="274" r:id="rId27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svg"/><Relationship Id="rId1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2B0EE-6C9A-124C-860E-5F41F675B098}" type="doc">
      <dgm:prSet loTypeId="urn:microsoft.com/office/officeart/2005/8/layout/radial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8C4ED7-DEEF-D049-89A5-8D414739D6C5}">
      <dgm:prSet phldrT="[Text]"/>
      <dgm:spPr/>
      <dgm:t>
        <a:bodyPr/>
        <a:lstStyle/>
        <a:p>
          <a:r>
            <a:rPr lang="en-GB" dirty="0"/>
            <a:t>Patient History</a:t>
          </a:r>
        </a:p>
      </dgm:t>
    </dgm:pt>
    <dgm:pt modelId="{0157D8B1-267F-EA4D-8AAA-6E9AD8FE138D}" type="parTrans" cxnId="{8E36E01E-1E93-014F-9D0B-654770D13A79}">
      <dgm:prSet/>
      <dgm:spPr/>
      <dgm:t>
        <a:bodyPr/>
        <a:lstStyle/>
        <a:p>
          <a:endParaRPr lang="en-GB"/>
        </a:p>
      </dgm:t>
    </dgm:pt>
    <dgm:pt modelId="{61612982-4EF5-AB4C-AA22-940F1057410E}" type="sibTrans" cxnId="{8E36E01E-1E93-014F-9D0B-654770D13A79}">
      <dgm:prSet/>
      <dgm:spPr/>
      <dgm:t>
        <a:bodyPr/>
        <a:lstStyle/>
        <a:p>
          <a:endParaRPr lang="en-GB"/>
        </a:p>
      </dgm:t>
    </dgm:pt>
    <dgm:pt modelId="{C7688BCF-24B6-CB41-A2AA-7050EB5C6372}">
      <dgm:prSet phldrT="[Text]"/>
      <dgm:spPr/>
      <dgm:t>
        <a:bodyPr/>
        <a:lstStyle/>
        <a:p>
          <a:r>
            <a:rPr lang="en-GB" dirty="0"/>
            <a:t>Presenting complaint</a:t>
          </a:r>
        </a:p>
      </dgm:t>
    </dgm:pt>
    <dgm:pt modelId="{419E63FA-0A1C-D84C-AFED-86CE5C3BF7E0}" type="parTrans" cxnId="{650B8934-F453-514A-A97A-F67ADD30243C}">
      <dgm:prSet/>
      <dgm:spPr/>
      <dgm:t>
        <a:bodyPr/>
        <a:lstStyle/>
        <a:p>
          <a:endParaRPr lang="en-GB"/>
        </a:p>
      </dgm:t>
    </dgm:pt>
    <dgm:pt modelId="{66BF9809-FFCB-634C-B193-90FCCABCBD91}" type="sibTrans" cxnId="{650B8934-F453-514A-A97A-F67ADD30243C}">
      <dgm:prSet/>
      <dgm:spPr/>
      <dgm:t>
        <a:bodyPr/>
        <a:lstStyle/>
        <a:p>
          <a:endParaRPr lang="en-GB"/>
        </a:p>
      </dgm:t>
    </dgm:pt>
    <dgm:pt modelId="{B4CF43A7-8DB3-AB45-A41A-F5FBE96E7BE4}">
      <dgm:prSet phldrT="[Text]"/>
      <dgm:spPr/>
      <dgm:t>
        <a:bodyPr/>
        <a:lstStyle/>
        <a:p>
          <a:r>
            <a:rPr lang="en-GB" dirty="0"/>
            <a:t>Past medial history </a:t>
          </a:r>
        </a:p>
      </dgm:t>
    </dgm:pt>
    <dgm:pt modelId="{88D4718A-F45D-3F4B-B5DD-B9F7831A6C6F}" type="parTrans" cxnId="{ECE4FDFE-B483-B748-B218-3CAC6E3A44A6}">
      <dgm:prSet/>
      <dgm:spPr/>
      <dgm:t>
        <a:bodyPr/>
        <a:lstStyle/>
        <a:p>
          <a:endParaRPr lang="en-GB"/>
        </a:p>
      </dgm:t>
    </dgm:pt>
    <dgm:pt modelId="{8FFFFB28-DE73-774E-B152-E16A7E1BAE74}" type="sibTrans" cxnId="{ECE4FDFE-B483-B748-B218-3CAC6E3A44A6}">
      <dgm:prSet/>
      <dgm:spPr/>
      <dgm:t>
        <a:bodyPr/>
        <a:lstStyle/>
        <a:p>
          <a:endParaRPr lang="en-GB"/>
        </a:p>
      </dgm:t>
    </dgm:pt>
    <dgm:pt modelId="{85DB76C8-09BD-A945-B969-C2DF1B493939}">
      <dgm:prSet phldrT="[Text]"/>
      <dgm:spPr/>
      <dgm:t>
        <a:bodyPr/>
        <a:lstStyle/>
        <a:p>
          <a:r>
            <a:rPr lang="en-GB" dirty="0"/>
            <a:t>Medications</a:t>
          </a:r>
        </a:p>
      </dgm:t>
    </dgm:pt>
    <dgm:pt modelId="{49F274E5-CB7B-7546-AA70-320C56FA4832}" type="parTrans" cxnId="{98C677F5-1AE0-434E-BFA3-084D6CFDBA6B}">
      <dgm:prSet/>
      <dgm:spPr/>
      <dgm:t>
        <a:bodyPr/>
        <a:lstStyle/>
        <a:p>
          <a:endParaRPr lang="en-GB"/>
        </a:p>
      </dgm:t>
    </dgm:pt>
    <dgm:pt modelId="{0D0F4E47-34D8-1148-A85E-36EAB57DBB85}" type="sibTrans" cxnId="{98C677F5-1AE0-434E-BFA3-084D6CFDBA6B}">
      <dgm:prSet/>
      <dgm:spPr/>
      <dgm:t>
        <a:bodyPr/>
        <a:lstStyle/>
        <a:p>
          <a:endParaRPr lang="en-GB"/>
        </a:p>
      </dgm:t>
    </dgm:pt>
    <dgm:pt modelId="{F4207DEB-582D-FE43-B866-7DF6BCC26F15}">
      <dgm:prSet phldrT="[Text]"/>
      <dgm:spPr/>
      <dgm:t>
        <a:bodyPr/>
        <a:lstStyle/>
        <a:p>
          <a:r>
            <a:rPr lang="en-GB" dirty="0"/>
            <a:t>Allergies </a:t>
          </a:r>
        </a:p>
      </dgm:t>
    </dgm:pt>
    <dgm:pt modelId="{FA5B526A-06D6-C64C-AA68-9C3B48339105}" type="parTrans" cxnId="{8A2D438A-6B8F-E24C-A7D8-0A630876DD66}">
      <dgm:prSet/>
      <dgm:spPr/>
      <dgm:t>
        <a:bodyPr/>
        <a:lstStyle/>
        <a:p>
          <a:endParaRPr lang="en-GB"/>
        </a:p>
      </dgm:t>
    </dgm:pt>
    <dgm:pt modelId="{275B9E6E-32B6-3B40-915F-EE3F5DC11FD6}" type="sibTrans" cxnId="{8A2D438A-6B8F-E24C-A7D8-0A630876DD66}">
      <dgm:prSet/>
      <dgm:spPr/>
      <dgm:t>
        <a:bodyPr/>
        <a:lstStyle/>
        <a:p>
          <a:endParaRPr lang="en-GB"/>
        </a:p>
      </dgm:t>
    </dgm:pt>
    <dgm:pt modelId="{BD26BD28-7C1D-D347-B779-995AC8ED3AFA}">
      <dgm:prSet/>
      <dgm:spPr/>
      <dgm:t>
        <a:bodyPr/>
        <a:lstStyle/>
        <a:p>
          <a:r>
            <a:rPr lang="en-GB" dirty="0"/>
            <a:t>Sexual history</a:t>
          </a:r>
        </a:p>
      </dgm:t>
    </dgm:pt>
    <dgm:pt modelId="{4ED7E331-8B9D-E247-A842-805EC67F9928}" type="parTrans" cxnId="{698D9907-5F10-A047-B5E9-979EB41A7E2B}">
      <dgm:prSet/>
      <dgm:spPr/>
      <dgm:t>
        <a:bodyPr/>
        <a:lstStyle/>
        <a:p>
          <a:endParaRPr lang="en-GB"/>
        </a:p>
      </dgm:t>
    </dgm:pt>
    <dgm:pt modelId="{236B6A94-8800-C742-B6F4-4820901E1B1B}" type="sibTrans" cxnId="{698D9907-5F10-A047-B5E9-979EB41A7E2B}">
      <dgm:prSet/>
      <dgm:spPr/>
      <dgm:t>
        <a:bodyPr/>
        <a:lstStyle/>
        <a:p>
          <a:endParaRPr lang="en-GB"/>
        </a:p>
      </dgm:t>
    </dgm:pt>
    <dgm:pt modelId="{240CCEF1-879A-3840-977B-03A70B4696D3}">
      <dgm:prSet/>
      <dgm:spPr/>
      <dgm:t>
        <a:bodyPr/>
        <a:lstStyle/>
        <a:p>
          <a:r>
            <a:rPr lang="en-GB" dirty="0"/>
            <a:t>Social History</a:t>
          </a:r>
        </a:p>
      </dgm:t>
    </dgm:pt>
    <dgm:pt modelId="{2F6F5278-CFC3-5143-B492-19BB792066DC}" type="parTrans" cxnId="{E8079243-E19C-0E41-B88A-9AA5DF5B3E5A}">
      <dgm:prSet/>
      <dgm:spPr/>
      <dgm:t>
        <a:bodyPr/>
        <a:lstStyle/>
        <a:p>
          <a:endParaRPr lang="en-GB"/>
        </a:p>
      </dgm:t>
    </dgm:pt>
    <dgm:pt modelId="{FE46858C-61FD-EB40-88D1-32C6486D45EC}" type="sibTrans" cxnId="{E8079243-E19C-0E41-B88A-9AA5DF5B3E5A}">
      <dgm:prSet/>
      <dgm:spPr/>
      <dgm:t>
        <a:bodyPr/>
        <a:lstStyle/>
        <a:p>
          <a:endParaRPr lang="en-GB"/>
        </a:p>
      </dgm:t>
    </dgm:pt>
    <dgm:pt modelId="{95E422C2-FFC7-7A47-8EB4-8D9EE2A7ACA9}">
      <dgm:prSet/>
      <dgm:spPr/>
      <dgm:t>
        <a:bodyPr/>
        <a:lstStyle/>
        <a:p>
          <a:r>
            <a:rPr lang="en-GB" dirty="0"/>
            <a:t>Surgical History</a:t>
          </a:r>
        </a:p>
      </dgm:t>
    </dgm:pt>
    <dgm:pt modelId="{67992A03-B6C1-924D-8E01-536DD61D139A}" type="parTrans" cxnId="{728D4F8B-406A-A44D-89C7-7D578D97ECD2}">
      <dgm:prSet/>
      <dgm:spPr/>
      <dgm:t>
        <a:bodyPr/>
        <a:lstStyle/>
        <a:p>
          <a:endParaRPr lang="en-GB"/>
        </a:p>
      </dgm:t>
    </dgm:pt>
    <dgm:pt modelId="{CAD673EC-A3B9-7B41-983C-E8562A139F9B}" type="sibTrans" cxnId="{728D4F8B-406A-A44D-89C7-7D578D97ECD2}">
      <dgm:prSet/>
      <dgm:spPr/>
      <dgm:t>
        <a:bodyPr/>
        <a:lstStyle/>
        <a:p>
          <a:endParaRPr lang="en-GB"/>
        </a:p>
      </dgm:t>
    </dgm:pt>
    <dgm:pt modelId="{7C02C613-71C3-DC42-BF35-7050D34BDCD5}" type="pres">
      <dgm:prSet presAssocID="{BF12B0EE-6C9A-124C-860E-5F41F675B0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8BABD8-130C-4B4D-AD94-999E8435F6DE}" type="pres">
      <dgm:prSet presAssocID="{778C4ED7-DEEF-D049-89A5-8D414739D6C5}" presName="centerShape" presStyleLbl="node0" presStyleIdx="0" presStyleCnt="1"/>
      <dgm:spPr/>
      <dgm:t>
        <a:bodyPr/>
        <a:lstStyle/>
        <a:p>
          <a:endParaRPr lang="en-GB"/>
        </a:p>
      </dgm:t>
    </dgm:pt>
    <dgm:pt modelId="{2FCB8F63-6387-2F49-BE5E-AE56C6148710}" type="pres">
      <dgm:prSet presAssocID="{419E63FA-0A1C-D84C-AFED-86CE5C3BF7E0}" presName="Name9" presStyleLbl="parChTrans1D2" presStyleIdx="0" presStyleCnt="7"/>
      <dgm:spPr/>
      <dgm:t>
        <a:bodyPr/>
        <a:lstStyle/>
        <a:p>
          <a:endParaRPr lang="en-GB"/>
        </a:p>
      </dgm:t>
    </dgm:pt>
    <dgm:pt modelId="{09C2F690-F9FA-584E-985E-3297E36BAFC4}" type="pres">
      <dgm:prSet presAssocID="{419E63FA-0A1C-D84C-AFED-86CE5C3BF7E0}" presName="connTx" presStyleLbl="parChTrans1D2" presStyleIdx="0" presStyleCnt="7"/>
      <dgm:spPr/>
      <dgm:t>
        <a:bodyPr/>
        <a:lstStyle/>
        <a:p>
          <a:endParaRPr lang="en-GB"/>
        </a:p>
      </dgm:t>
    </dgm:pt>
    <dgm:pt modelId="{0D1FECB7-43C5-2147-9F4F-152205497F57}" type="pres">
      <dgm:prSet presAssocID="{C7688BCF-24B6-CB41-A2AA-7050EB5C637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9A5CB6-A21B-AD4C-8EAC-971BFA93CFD6}" type="pres">
      <dgm:prSet presAssocID="{88D4718A-F45D-3F4B-B5DD-B9F7831A6C6F}" presName="Name9" presStyleLbl="parChTrans1D2" presStyleIdx="1" presStyleCnt="7"/>
      <dgm:spPr/>
      <dgm:t>
        <a:bodyPr/>
        <a:lstStyle/>
        <a:p>
          <a:endParaRPr lang="en-GB"/>
        </a:p>
      </dgm:t>
    </dgm:pt>
    <dgm:pt modelId="{74E793DD-35D8-484E-A7A1-5797F345CB58}" type="pres">
      <dgm:prSet presAssocID="{88D4718A-F45D-3F4B-B5DD-B9F7831A6C6F}" presName="connTx" presStyleLbl="parChTrans1D2" presStyleIdx="1" presStyleCnt="7"/>
      <dgm:spPr/>
      <dgm:t>
        <a:bodyPr/>
        <a:lstStyle/>
        <a:p>
          <a:endParaRPr lang="en-GB"/>
        </a:p>
      </dgm:t>
    </dgm:pt>
    <dgm:pt modelId="{592EF06B-2E33-DE41-B208-ED9CFEACBABE}" type="pres">
      <dgm:prSet presAssocID="{B4CF43A7-8DB3-AB45-A41A-F5FBE96E7BE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3FEB75-A0BA-2A4D-B7ED-EF1FC541131C}" type="pres">
      <dgm:prSet presAssocID="{49F274E5-CB7B-7546-AA70-320C56FA4832}" presName="Name9" presStyleLbl="parChTrans1D2" presStyleIdx="2" presStyleCnt="7"/>
      <dgm:spPr/>
      <dgm:t>
        <a:bodyPr/>
        <a:lstStyle/>
        <a:p>
          <a:endParaRPr lang="en-GB"/>
        </a:p>
      </dgm:t>
    </dgm:pt>
    <dgm:pt modelId="{DFDE5A81-1283-ED44-BE08-D897294D8560}" type="pres">
      <dgm:prSet presAssocID="{49F274E5-CB7B-7546-AA70-320C56FA4832}" presName="connTx" presStyleLbl="parChTrans1D2" presStyleIdx="2" presStyleCnt="7"/>
      <dgm:spPr/>
      <dgm:t>
        <a:bodyPr/>
        <a:lstStyle/>
        <a:p>
          <a:endParaRPr lang="en-GB"/>
        </a:p>
      </dgm:t>
    </dgm:pt>
    <dgm:pt modelId="{5BA1444A-9696-534F-8796-BBA4FE9798EF}" type="pres">
      <dgm:prSet presAssocID="{85DB76C8-09BD-A945-B969-C2DF1B49393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EA5FAD-69A2-DD42-B68E-C07C280A9306}" type="pres">
      <dgm:prSet presAssocID="{FA5B526A-06D6-C64C-AA68-9C3B48339105}" presName="Name9" presStyleLbl="parChTrans1D2" presStyleIdx="3" presStyleCnt="7"/>
      <dgm:spPr/>
      <dgm:t>
        <a:bodyPr/>
        <a:lstStyle/>
        <a:p>
          <a:endParaRPr lang="en-GB"/>
        </a:p>
      </dgm:t>
    </dgm:pt>
    <dgm:pt modelId="{5A17900C-3F9A-4745-BE74-E73334B853DD}" type="pres">
      <dgm:prSet presAssocID="{FA5B526A-06D6-C64C-AA68-9C3B48339105}" presName="connTx" presStyleLbl="parChTrans1D2" presStyleIdx="3" presStyleCnt="7"/>
      <dgm:spPr/>
      <dgm:t>
        <a:bodyPr/>
        <a:lstStyle/>
        <a:p>
          <a:endParaRPr lang="en-GB"/>
        </a:p>
      </dgm:t>
    </dgm:pt>
    <dgm:pt modelId="{49D11FF2-1344-674B-9E94-F63E5F23998F}" type="pres">
      <dgm:prSet presAssocID="{F4207DEB-582D-FE43-B866-7DF6BCC26F1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4932A-A068-A944-8EF4-E6E949BBA955}" type="pres">
      <dgm:prSet presAssocID="{4ED7E331-8B9D-E247-A842-805EC67F9928}" presName="Name9" presStyleLbl="parChTrans1D2" presStyleIdx="4" presStyleCnt="7"/>
      <dgm:spPr/>
      <dgm:t>
        <a:bodyPr/>
        <a:lstStyle/>
        <a:p>
          <a:endParaRPr lang="en-GB"/>
        </a:p>
      </dgm:t>
    </dgm:pt>
    <dgm:pt modelId="{CF1036B1-8681-E544-8B70-8C0C927BD844}" type="pres">
      <dgm:prSet presAssocID="{4ED7E331-8B9D-E247-A842-805EC67F9928}" presName="connTx" presStyleLbl="parChTrans1D2" presStyleIdx="4" presStyleCnt="7"/>
      <dgm:spPr/>
      <dgm:t>
        <a:bodyPr/>
        <a:lstStyle/>
        <a:p>
          <a:endParaRPr lang="en-GB"/>
        </a:p>
      </dgm:t>
    </dgm:pt>
    <dgm:pt modelId="{E4D4F544-945F-0A4A-BE3D-C79D9F9AFD9B}" type="pres">
      <dgm:prSet presAssocID="{BD26BD28-7C1D-D347-B779-995AC8ED3AF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A7AE2E-AE55-CB43-8572-622E23C4B7EE}" type="pres">
      <dgm:prSet presAssocID="{2F6F5278-CFC3-5143-B492-19BB792066DC}" presName="Name9" presStyleLbl="parChTrans1D2" presStyleIdx="5" presStyleCnt="7"/>
      <dgm:spPr/>
      <dgm:t>
        <a:bodyPr/>
        <a:lstStyle/>
        <a:p>
          <a:endParaRPr lang="en-GB"/>
        </a:p>
      </dgm:t>
    </dgm:pt>
    <dgm:pt modelId="{333B13E9-45E5-BD48-A1E4-2D184E2AD9C7}" type="pres">
      <dgm:prSet presAssocID="{2F6F5278-CFC3-5143-B492-19BB792066DC}" presName="connTx" presStyleLbl="parChTrans1D2" presStyleIdx="5" presStyleCnt="7"/>
      <dgm:spPr/>
      <dgm:t>
        <a:bodyPr/>
        <a:lstStyle/>
        <a:p>
          <a:endParaRPr lang="en-GB"/>
        </a:p>
      </dgm:t>
    </dgm:pt>
    <dgm:pt modelId="{96F7E2AD-22F5-BA44-85BA-3C5011597B0F}" type="pres">
      <dgm:prSet presAssocID="{240CCEF1-879A-3840-977B-03A70B4696D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390A0-58C9-FA4B-BD4D-61C56E067919}" type="pres">
      <dgm:prSet presAssocID="{67992A03-B6C1-924D-8E01-536DD61D139A}" presName="Name9" presStyleLbl="parChTrans1D2" presStyleIdx="6" presStyleCnt="7"/>
      <dgm:spPr/>
      <dgm:t>
        <a:bodyPr/>
        <a:lstStyle/>
        <a:p>
          <a:endParaRPr lang="en-GB"/>
        </a:p>
      </dgm:t>
    </dgm:pt>
    <dgm:pt modelId="{04CFD59F-6517-B140-B097-C5C068E43BDA}" type="pres">
      <dgm:prSet presAssocID="{67992A03-B6C1-924D-8E01-536DD61D139A}" presName="connTx" presStyleLbl="parChTrans1D2" presStyleIdx="6" presStyleCnt="7"/>
      <dgm:spPr/>
      <dgm:t>
        <a:bodyPr/>
        <a:lstStyle/>
        <a:p>
          <a:endParaRPr lang="en-GB"/>
        </a:p>
      </dgm:t>
    </dgm:pt>
    <dgm:pt modelId="{BD0DBEA7-2197-AC41-8783-A7B7D2800FBD}" type="pres">
      <dgm:prSet presAssocID="{95E422C2-FFC7-7A47-8EB4-8D9EE2A7ACA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1993B1-6AF5-3B41-99F3-6A07EE6C9762}" type="presOf" srcId="{85DB76C8-09BD-A945-B969-C2DF1B493939}" destId="{5BA1444A-9696-534F-8796-BBA4FE9798EF}" srcOrd="0" destOrd="0" presId="urn:microsoft.com/office/officeart/2005/8/layout/radial1"/>
    <dgm:cxn modelId="{BBF7F4D7-6DEA-6640-A9D7-52FC45D27971}" type="presOf" srcId="{88D4718A-F45D-3F4B-B5DD-B9F7831A6C6F}" destId="{74E793DD-35D8-484E-A7A1-5797F345CB58}" srcOrd="1" destOrd="0" presId="urn:microsoft.com/office/officeart/2005/8/layout/radial1"/>
    <dgm:cxn modelId="{A84FA145-49CD-324E-8A5F-BBD697BA0081}" type="presOf" srcId="{B4CF43A7-8DB3-AB45-A41A-F5FBE96E7BE4}" destId="{592EF06B-2E33-DE41-B208-ED9CFEACBABE}" srcOrd="0" destOrd="0" presId="urn:microsoft.com/office/officeart/2005/8/layout/radial1"/>
    <dgm:cxn modelId="{98C677F5-1AE0-434E-BFA3-084D6CFDBA6B}" srcId="{778C4ED7-DEEF-D049-89A5-8D414739D6C5}" destId="{85DB76C8-09BD-A945-B969-C2DF1B493939}" srcOrd="2" destOrd="0" parTransId="{49F274E5-CB7B-7546-AA70-320C56FA4832}" sibTransId="{0D0F4E47-34D8-1148-A85E-36EAB57DBB85}"/>
    <dgm:cxn modelId="{AEE21A76-369D-084D-9B01-583E1B74A82C}" type="presOf" srcId="{419E63FA-0A1C-D84C-AFED-86CE5C3BF7E0}" destId="{09C2F690-F9FA-584E-985E-3297E36BAFC4}" srcOrd="1" destOrd="0" presId="urn:microsoft.com/office/officeart/2005/8/layout/radial1"/>
    <dgm:cxn modelId="{8A2D438A-6B8F-E24C-A7D8-0A630876DD66}" srcId="{778C4ED7-DEEF-D049-89A5-8D414739D6C5}" destId="{F4207DEB-582D-FE43-B866-7DF6BCC26F15}" srcOrd="3" destOrd="0" parTransId="{FA5B526A-06D6-C64C-AA68-9C3B48339105}" sibTransId="{275B9E6E-32B6-3B40-915F-EE3F5DC11FD6}"/>
    <dgm:cxn modelId="{E8079243-E19C-0E41-B88A-9AA5DF5B3E5A}" srcId="{778C4ED7-DEEF-D049-89A5-8D414739D6C5}" destId="{240CCEF1-879A-3840-977B-03A70B4696D3}" srcOrd="5" destOrd="0" parTransId="{2F6F5278-CFC3-5143-B492-19BB792066DC}" sibTransId="{FE46858C-61FD-EB40-88D1-32C6486D45EC}"/>
    <dgm:cxn modelId="{ECE4FDFE-B483-B748-B218-3CAC6E3A44A6}" srcId="{778C4ED7-DEEF-D049-89A5-8D414739D6C5}" destId="{B4CF43A7-8DB3-AB45-A41A-F5FBE96E7BE4}" srcOrd="1" destOrd="0" parTransId="{88D4718A-F45D-3F4B-B5DD-B9F7831A6C6F}" sibTransId="{8FFFFB28-DE73-774E-B152-E16A7E1BAE74}"/>
    <dgm:cxn modelId="{7C204300-3611-914B-9449-4B266A157247}" type="presOf" srcId="{BD26BD28-7C1D-D347-B779-995AC8ED3AFA}" destId="{E4D4F544-945F-0A4A-BE3D-C79D9F9AFD9B}" srcOrd="0" destOrd="0" presId="urn:microsoft.com/office/officeart/2005/8/layout/radial1"/>
    <dgm:cxn modelId="{177638B6-0CE2-0B46-84D1-233A5DED8ADE}" type="presOf" srcId="{C7688BCF-24B6-CB41-A2AA-7050EB5C6372}" destId="{0D1FECB7-43C5-2147-9F4F-152205497F57}" srcOrd="0" destOrd="0" presId="urn:microsoft.com/office/officeart/2005/8/layout/radial1"/>
    <dgm:cxn modelId="{497DE2B2-BDEE-A64D-BE12-D92B41821FF7}" type="presOf" srcId="{95E422C2-FFC7-7A47-8EB4-8D9EE2A7ACA9}" destId="{BD0DBEA7-2197-AC41-8783-A7B7D2800FBD}" srcOrd="0" destOrd="0" presId="urn:microsoft.com/office/officeart/2005/8/layout/radial1"/>
    <dgm:cxn modelId="{C931AB6A-22EF-D64C-A8AD-08A9079C372D}" type="presOf" srcId="{BF12B0EE-6C9A-124C-860E-5F41F675B098}" destId="{7C02C613-71C3-DC42-BF35-7050D34BDCD5}" srcOrd="0" destOrd="0" presId="urn:microsoft.com/office/officeart/2005/8/layout/radial1"/>
    <dgm:cxn modelId="{D306D9EA-5BBC-6344-BD2F-AE0A266D2CCC}" type="presOf" srcId="{4ED7E331-8B9D-E247-A842-805EC67F9928}" destId="{0E54932A-A068-A944-8EF4-E6E949BBA955}" srcOrd="0" destOrd="0" presId="urn:microsoft.com/office/officeart/2005/8/layout/radial1"/>
    <dgm:cxn modelId="{8E36E01E-1E93-014F-9D0B-654770D13A79}" srcId="{BF12B0EE-6C9A-124C-860E-5F41F675B098}" destId="{778C4ED7-DEEF-D049-89A5-8D414739D6C5}" srcOrd="0" destOrd="0" parTransId="{0157D8B1-267F-EA4D-8AAA-6E9AD8FE138D}" sibTransId="{61612982-4EF5-AB4C-AA22-940F1057410E}"/>
    <dgm:cxn modelId="{A3BAAC14-9A7F-2E48-ADD2-CCA0F60F4983}" type="presOf" srcId="{88D4718A-F45D-3F4B-B5DD-B9F7831A6C6F}" destId="{029A5CB6-A21B-AD4C-8EAC-971BFA93CFD6}" srcOrd="0" destOrd="0" presId="urn:microsoft.com/office/officeart/2005/8/layout/radial1"/>
    <dgm:cxn modelId="{698D9907-5F10-A047-B5E9-979EB41A7E2B}" srcId="{778C4ED7-DEEF-D049-89A5-8D414739D6C5}" destId="{BD26BD28-7C1D-D347-B779-995AC8ED3AFA}" srcOrd="4" destOrd="0" parTransId="{4ED7E331-8B9D-E247-A842-805EC67F9928}" sibTransId="{236B6A94-8800-C742-B6F4-4820901E1B1B}"/>
    <dgm:cxn modelId="{A19D7B85-7E32-1343-92ED-F6EFF497C0B1}" type="presOf" srcId="{49F274E5-CB7B-7546-AA70-320C56FA4832}" destId="{DFDE5A81-1283-ED44-BE08-D897294D8560}" srcOrd="1" destOrd="0" presId="urn:microsoft.com/office/officeart/2005/8/layout/radial1"/>
    <dgm:cxn modelId="{E53CD27C-8383-A444-B634-67C41BF08A95}" type="presOf" srcId="{778C4ED7-DEEF-D049-89A5-8D414739D6C5}" destId="{5D8BABD8-130C-4B4D-AD94-999E8435F6DE}" srcOrd="0" destOrd="0" presId="urn:microsoft.com/office/officeart/2005/8/layout/radial1"/>
    <dgm:cxn modelId="{3FABDF83-8751-E54D-9215-E625E117DF78}" type="presOf" srcId="{67992A03-B6C1-924D-8E01-536DD61D139A}" destId="{04CFD59F-6517-B140-B097-C5C068E43BDA}" srcOrd="1" destOrd="0" presId="urn:microsoft.com/office/officeart/2005/8/layout/radial1"/>
    <dgm:cxn modelId="{E8DC727E-C18A-9C43-9DA9-030C6E339B48}" type="presOf" srcId="{419E63FA-0A1C-D84C-AFED-86CE5C3BF7E0}" destId="{2FCB8F63-6387-2F49-BE5E-AE56C6148710}" srcOrd="0" destOrd="0" presId="urn:microsoft.com/office/officeart/2005/8/layout/radial1"/>
    <dgm:cxn modelId="{650B8934-F453-514A-A97A-F67ADD30243C}" srcId="{778C4ED7-DEEF-D049-89A5-8D414739D6C5}" destId="{C7688BCF-24B6-CB41-A2AA-7050EB5C6372}" srcOrd="0" destOrd="0" parTransId="{419E63FA-0A1C-D84C-AFED-86CE5C3BF7E0}" sibTransId="{66BF9809-FFCB-634C-B193-90FCCABCBD91}"/>
    <dgm:cxn modelId="{6EC0850C-4E40-1C41-9205-0890C5101478}" type="presOf" srcId="{240CCEF1-879A-3840-977B-03A70B4696D3}" destId="{96F7E2AD-22F5-BA44-85BA-3C5011597B0F}" srcOrd="0" destOrd="0" presId="urn:microsoft.com/office/officeart/2005/8/layout/radial1"/>
    <dgm:cxn modelId="{BA5F2519-087A-0A43-A451-463F98B6A74E}" type="presOf" srcId="{4ED7E331-8B9D-E247-A842-805EC67F9928}" destId="{CF1036B1-8681-E544-8B70-8C0C927BD844}" srcOrd="1" destOrd="0" presId="urn:microsoft.com/office/officeart/2005/8/layout/radial1"/>
    <dgm:cxn modelId="{EAFD0C73-35FA-7845-88E7-3B1C449342DE}" type="presOf" srcId="{49F274E5-CB7B-7546-AA70-320C56FA4832}" destId="{7B3FEB75-A0BA-2A4D-B7ED-EF1FC541131C}" srcOrd="0" destOrd="0" presId="urn:microsoft.com/office/officeart/2005/8/layout/radial1"/>
    <dgm:cxn modelId="{792D8C56-6E3B-8D4F-8D04-FB011E53D76B}" type="presOf" srcId="{FA5B526A-06D6-C64C-AA68-9C3B48339105}" destId="{69EA5FAD-69A2-DD42-B68E-C07C280A9306}" srcOrd="0" destOrd="0" presId="urn:microsoft.com/office/officeart/2005/8/layout/radial1"/>
    <dgm:cxn modelId="{4D4380F8-F3DF-8B45-AAA3-7415EBFF1465}" type="presOf" srcId="{67992A03-B6C1-924D-8E01-536DD61D139A}" destId="{365390A0-58C9-FA4B-BD4D-61C56E067919}" srcOrd="0" destOrd="0" presId="urn:microsoft.com/office/officeart/2005/8/layout/radial1"/>
    <dgm:cxn modelId="{CDAF8B33-9BCB-954F-86B4-CC97FA91D22D}" type="presOf" srcId="{2F6F5278-CFC3-5143-B492-19BB792066DC}" destId="{333B13E9-45E5-BD48-A1E4-2D184E2AD9C7}" srcOrd="1" destOrd="0" presId="urn:microsoft.com/office/officeart/2005/8/layout/radial1"/>
    <dgm:cxn modelId="{AA0AF050-296A-9745-9372-9B186BE347C7}" type="presOf" srcId="{F4207DEB-582D-FE43-B866-7DF6BCC26F15}" destId="{49D11FF2-1344-674B-9E94-F63E5F23998F}" srcOrd="0" destOrd="0" presId="urn:microsoft.com/office/officeart/2005/8/layout/radial1"/>
    <dgm:cxn modelId="{D16C0568-D977-BE45-B0F2-2095B4C32C23}" type="presOf" srcId="{2F6F5278-CFC3-5143-B492-19BB792066DC}" destId="{83A7AE2E-AE55-CB43-8572-622E23C4B7EE}" srcOrd="0" destOrd="0" presId="urn:microsoft.com/office/officeart/2005/8/layout/radial1"/>
    <dgm:cxn modelId="{8D7F312B-02E5-F643-943A-C700F8F17DF8}" type="presOf" srcId="{FA5B526A-06D6-C64C-AA68-9C3B48339105}" destId="{5A17900C-3F9A-4745-BE74-E73334B853DD}" srcOrd="1" destOrd="0" presId="urn:microsoft.com/office/officeart/2005/8/layout/radial1"/>
    <dgm:cxn modelId="{728D4F8B-406A-A44D-89C7-7D578D97ECD2}" srcId="{778C4ED7-DEEF-D049-89A5-8D414739D6C5}" destId="{95E422C2-FFC7-7A47-8EB4-8D9EE2A7ACA9}" srcOrd="6" destOrd="0" parTransId="{67992A03-B6C1-924D-8E01-536DD61D139A}" sibTransId="{CAD673EC-A3B9-7B41-983C-E8562A139F9B}"/>
    <dgm:cxn modelId="{3519EF14-0089-ED41-AC51-9CE4378A6906}" type="presParOf" srcId="{7C02C613-71C3-DC42-BF35-7050D34BDCD5}" destId="{5D8BABD8-130C-4B4D-AD94-999E8435F6DE}" srcOrd="0" destOrd="0" presId="urn:microsoft.com/office/officeart/2005/8/layout/radial1"/>
    <dgm:cxn modelId="{FAB05227-43CF-0C48-988A-41556F42507D}" type="presParOf" srcId="{7C02C613-71C3-DC42-BF35-7050D34BDCD5}" destId="{2FCB8F63-6387-2F49-BE5E-AE56C6148710}" srcOrd="1" destOrd="0" presId="urn:microsoft.com/office/officeart/2005/8/layout/radial1"/>
    <dgm:cxn modelId="{8CDB9909-1737-1040-A714-62ADDE689E84}" type="presParOf" srcId="{2FCB8F63-6387-2F49-BE5E-AE56C6148710}" destId="{09C2F690-F9FA-584E-985E-3297E36BAFC4}" srcOrd="0" destOrd="0" presId="urn:microsoft.com/office/officeart/2005/8/layout/radial1"/>
    <dgm:cxn modelId="{DF28D1E0-1DBA-3245-BC10-AEDE8F4EB535}" type="presParOf" srcId="{7C02C613-71C3-DC42-BF35-7050D34BDCD5}" destId="{0D1FECB7-43C5-2147-9F4F-152205497F57}" srcOrd="2" destOrd="0" presId="urn:microsoft.com/office/officeart/2005/8/layout/radial1"/>
    <dgm:cxn modelId="{DC3082B7-7D25-E745-AC16-F32B6C061FCA}" type="presParOf" srcId="{7C02C613-71C3-DC42-BF35-7050D34BDCD5}" destId="{029A5CB6-A21B-AD4C-8EAC-971BFA93CFD6}" srcOrd="3" destOrd="0" presId="urn:microsoft.com/office/officeart/2005/8/layout/radial1"/>
    <dgm:cxn modelId="{C3569234-2243-334E-AF3E-F2DCD2EA5843}" type="presParOf" srcId="{029A5CB6-A21B-AD4C-8EAC-971BFA93CFD6}" destId="{74E793DD-35D8-484E-A7A1-5797F345CB58}" srcOrd="0" destOrd="0" presId="urn:microsoft.com/office/officeart/2005/8/layout/radial1"/>
    <dgm:cxn modelId="{7F328D89-351E-1B41-A6CF-95ECCFEF08D3}" type="presParOf" srcId="{7C02C613-71C3-DC42-BF35-7050D34BDCD5}" destId="{592EF06B-2E33-DE41-B208-ED9CFEACBABE}" srcOrd="4" destOrd="0" presId="urn:microsoft.com/office/officeart/2005/8/layout/radial1"/>
    <dgm:cxn modelId="{309BA0E0-6043-9544-B6FF-359316CEA93D}" type="presParOf" srcId="{7C02C613-71C3-DC42-BF35-7050D34BDCD5}" destId="{7B3FEB75-A0BA-2A4D-B7ED-EF1FC541131C}" srcOrd="5" destOrd="0" presId="urn:microsoft.com/office/officeart/2005/8/layout/radial1"/>
    <dgm:cxn modelId="{30DF4F0E-EBDA-D84A-BDEB-D1C0B18B0EF6}" type="presParOf" srcId="{7B3FEB75-A0BA-2A4D-B7ED-EF1FC541131C}" destId="{DFDE5A81-1283-ED44-BE08-D897294D8560}" srcOrd="0" destOrd="0" presId="urn:microsoft.com/office/officeart/2005/8/layout/radial1"/>
    <dgm:cxn modelId="{6BF9766F-A434-9A4B-A271-E0A3553A25D0}" type="presParOf" srcId="{7C02C613-71C3-DC42-BF35-7050D34BDCD5}" destId="{5BA1444A-9696-534F-8796-BBA4FE9798EF}" srcOrd="6" destOrd="0" presId="urn:microsoft.com/office/officeart/2005/8/layout/radial1"/>
    <dgm:cxn modelId="{6930DEFA-E654-BF46-9AB4-FBA245FF65A1}" type="presParOf" srcId="{7C02C613-71C3-DC42-BF35-7050D34BDCD5}" destId="{69EA5FAD-69A2-DD42-B68E-C07C280A9306}" srcOrd="7" destOrd="0" presId="urn:microsoft.com/office/officeart/2005/8/layout/radial1"/>
    <dgm:cxn modelId="{F0EF8DA9-9F73-2941-811C-A579E7014EC5}" type="presParOf" srcId="{69EA5FAD-69A2-DD42-B68E-C07C280A9306}" destId="{5A17900C-3F9A-4745-BE74-E73334B853DD}" srcOrd="0" destOrd="0" presId="urn:microsoft.com/office/officeart/2005/8/layout/radial1"/>
    <dgm:cxn modelId="{08BF5485-F175-C540-9CE0-FB2650A36F64}" type="presParOf" srcId="{7C02C613-71C3-DC42-BF35-7050D34BDCD5}" destId="{49D11FF2-1344-674B-9E94-F63E5F23998F}" srcOrd="8" destOrd="0" presId="urn:microsoft.com/office/officeart/2005/8/layout/radial1"/>
    <dgm:cxn modelId="{D1C7542A-1EBC-184F-90A7-53C611036016}" type="presParOf" srcId="{7C02C613-71C3-DC42-BF35-7050D34BDCD5}" destId="{0E54932A-A068-A944-8EF4-E6E949BBA955}" srcOrd="9" destOrd="0" presId="urn:microsoft.com/office/officeart/2005/8/layout/radial1"/>
    <dgm:cxn modelId="{EB8CEF73-4483-184B-A5F5-8FF34F837A86}" type="presParOf" srcId="{0E54932A-A068-A944-8EF4-E6E949BBA955}" destId="{CF1036B1-8681-E544-8B70-8C0C927BD844}" srcOrd="0" destOrd="0" presId="urn:microsoft.com/office/officeart/2005/8/layout/radial1"/>
    <dgm:cxn modelId="{E3F010E9-7139-E746-8A96-7C9A3CBD6360}" type="presParOf" srcId="{7C02C613-71C3-DC42-BF35-7050D34BDCD5}" destId="{E4D4F544-945F-0A4A-BE3D-C79D9F9AFD9B}" srcOrd="10" destOrd="0" presId="urn:microsoft.com/office/officeart/2005/8/layout/radial1"/>
    <dgm:cxn modelId="{25E40509-4D84-124C-9ED9-719080D5C130}" type="presParOf" srcId="{7C02C613-71C3-DC42-BF35-7050D34BDCD5}" destId="{83A7AE2E-AE55-CB43-8572-622E23C4B7EE}" srcOrd="11" destOrd="0" presId="urn:microsoft.com/office/officeart/2005/8/layout/radial1"/>
    <dgm:cxn modelId="{5CEF5CA1-6D76-2542-9FB3-D5CF7E6175BD}" type="presParOf" srcId="{83A7AE2E-AE55-CB43-8572-622E23C4B7EE}" destId="{333B13E9-45E5-BD48-A1E4-2D184E2AD9C7}" srcOrd="0" destOrd="0" presId="urn:microsoft.com/office/officeart/2005/8/layout/radial1"/>
    <dgm:cxn modelId="{F180F8F7-1352-674F-B0FE-F39C2652834B}" type="presParOf" srcId="{7C02C613-71C3-DC42-BF35-7050D34BDCD5}" destId="{96F7E2AD-22F5-BA44-85BA-3C5011597B0F}" srcOrd="12" destOrd="0" presId="urn:microsoft.com/office/officeart/2005/8/layout/radial1"/>
    <dgm:cxn modelId="{7D389050-CE2F-8142-8627-1579C0CC9AC0}" type="presParOf" srcId="{7C02C613-71C3-DC42-BF35-7050D34BDCD5}" destId="{365390A0-58C9-FA4B-BD4D-61C56E067919}" srcOrd="13" destOrd="0" presId="urn:microsoft.com/office/officeart/2005/8/layout/radial1"/>
    <dgm:cxn modelId="{FC2B23C1-CB7B-8B4F-989E-876DF7C601BC}" type="presParOf" srcId="{365390A0-58C9-FA4B-BD4D-61C56E067919}" destId="{04CFD59F-6517-B140-B097-C5C068E43BDA}" srcOrd="0" destOrd="0" presId="urn:microsoft.com/office/officeart/2005/8/layout/radial1"/>
    <dgm:cxn modelId="{84358502-3AF1-ED42-B5B4-FFDE10B206D6}" type="presParOf" srcId="{7C02C613-71C3-DC42-BF35-7050D34BDCD5}" destId="{BD0DBEA7-2197-AC41-8783-A7B7D2800FB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D1D4E-C9EC-42F7-BF87-B59D791BC4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E50E33-8CE1-4342-814D-2614BC025695}">
      <dgm:prSet/>
      <dgm:spPr/>
      <dgm:t>
        <a:bodyPr/>
        <a:lstStyle/>
        <a:p>
          <a:r>
            <a:rPr lang="en-US"/>
            <a:t>Presenting complaint-</a:t>
          </a:r>
        </a:p>
      </dgm:t>
    </dgm:pt>
    <dgm:pt modelId="{0B8C755D-AB68-4D05-ACD4-76D04E6D0B54}" type="parTrans" cxnId="{3091A656-99D5-43DD-8291-94740CEECAE7}">
      <dgm:prSet/>
      <dgm:spPr/>
      <dgm:t>
        <a:bodyPr/>
        <a:lstStyle/>
        <a:p>
          <a:endParaRPr lang="en-US"/>
        </a:p>
      </dgm:t>
    </dgm:pt>
    <dgm:pt modelId="{82D11CCC-8A71-4A50-82B6-4E1F808BB57B}" type="sibTrans" cxnId="{3091A656-99D5-43DD-8291-94740CEECAE7}">
      <dgm:prSet/>
      <dgm:spPr/>
      <dgm:t>
        <a:bodyPr/>
        <a:lstStyle/>
        <a:p>
          <a:endParaRPr lang="en-US"/>
        </a:p>
      </dgm:t>
    </dgm:pt>
    <dgm:pt modelId="{F3F218B9-350C-42E3-9D10-093706590F52}">
      <dgm:prSet/>
      <dgm:spPr/>
      <dgm:t>
        <a:bodyPr/>
        <a:lstStyle/>
        <a:p>
          <a:r>
            <a:rPr lang="en-US"/>
            <a:t>Open the consultation- introduce yourself. </a:t>
          </a:r>
        </a:p>
      </dgm:t>
    </dgm:pt>
    <dgm:pt modelId="{08DB6A6D-69B4-4959-929D-7F9B7FCA8AEB}" type="parTrans" cxnId="{2E831CCE-A6EF-4A69-99BF-C6043859B090}">
      <dgm:prSet/>
      <dgm:spPr/>
      <dgm:t>
        <a:bodyPr/>
        <a:lstStyle/>
        <a:p>
          <a:endParaRPr lang="en-US"/>
        </a:p>
      </dgm:t>
    </dgm:pt>
    <dgm:pt modelId="{14A8BF1F-D66D-4F84-8035-C39D34B3E586}" type="sibTrans" cxnId="{2E831CCE-A6EF-4A69-99BF-C6043859B090}">
      <dgm:prSet/>
      <dgm:spPr/>
      <dgm:t>
        <a:bodyPr/>
        <a:lstStyle/>
        <a:p>
          <a:endParaRPr lang="en-US"/>
        </a:p>
      </dgm:t>
    </dgm:pt>
    <dgm:pt modelId="{274BF1C5-2525-471B-A3DB-3E122BC9311C}">
      <dgm:prSet/>
      <dgm:spPr/>
      <dgm:t>
        <a:bodyPr/>
        <a:lstStyle/>
        <a:p>
          <a:r>
            <a:rPr lang="en-US"/>
            <a:t>What can I help you with today?</a:t>
          </a:r>
        </a:p>
      </dgm:t>
    </dgm:pt>
    <dgm:pt modelId="{A0964A38-CBBC-4A27-B148-186EEC5AFC3E}" type="parTrans" cxnId="{684660FF-3E75-4838-A3AE-756228757A81}">
      <dgm:prSet/>
      <dgm:spPr/>
      <dgm:t>
        <a:bodyPr/>
        <a:lstStyle/>
        <a:p>
          <a:endParaRPr lang="en-US"/>
        </a:p>
      </dgm:t>
    </dgm:pt>
    <dgm:pt modelId="{82E47010-E9DB-451E-A4DD-865B9CD849F2}" type="sibTrans" cxnId="{684660FF-3E75-4838-A3AE-756228757A81}">
      <dgm:prSet/>
      <dgm:spPr/>
      <dgm:t>
        <a:bodyPr/>
        <a:lstStyle/>
        <a:p>
          <a:endParaRPr lang="en-US"/>
        </a:p>
      </dgm:t>
    </dgm:pt>
    <dgm:pt modelId="{BB9CA6B2-3980-4312-8E3D-169A26F6E99D}">
      <dgm:prSet/>
      <dgm:spPr/>
      <dgm:t>
        <a:bodyPr/>
        <a:lstStyle/>
        <a:p>
          <a:r>
            <a:rPr lang="en-US"/>
            <a:t>I understand you’ve been having trouble with some back pain- could you tell me about it?</a:t>
          </a:r>
        </a:p>
      </dgm:t>
    </dgm:pt>
    <dgm:pt modelId="{D367E9F4-0989-4417-9D77-617CFC3B130B}" type="parTrans" cxnId="{98AC21AF-BFA2-4471-92CA-EEBD4C74E3C0}">
      <dgm:prSet/>
      <dgm:spPr/>
      <dgm:t>
        <a:bodyPr/>
        <a:lstStyle/>
        <a:p>
          <a:endParaRPr lang="en-US"/>
        </a:p>
      </dgm:t>
    </dgm:pt>
    <dgm:pt modelId="{3E5BF459-5726-4542-9CC8-8C594004849A}" type="sibTrans" cxnId="{98AC21AF-BFA2-4471-92CA-EEBD4C74E3C0}">
      <dgm:prSet/>
      <dgm:spPr/>
      <dgm:t>
        <a:bodyPr/>
        <a:lstStyle/>
        <a:p>
          <a:endParaRPr lang="en-US"/>
        </a:p>
      </dgm:t>
    </dgm:pt>
    <dgm:pt modelId="{CEA596ED-E0F7-4127-BE03-9D0EF98FD8B7}" type="pres">
      <dgm:prSet presAssocID="{18FD1D4E-C9EC-42F7-BF87-B59D791BC41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A55A40-F872-40BD-B469-99A01B371177}" type="pres">
      <dgm:prSet presAssocID="{CCE50E33-8CE1-4342-814D-2614BC025695}" presName="compNode" presStyleCnt="0"/>
      <dgm:spPr/>
    </dgm:pt>
    <dgm:pt modelId="{4F6251E8-C231-49F1-8B81-D0108D4C0682}" type="pres">
      <dgm:prSet presAssocID="{CCE50E33-8CE1-4342-814D-2614BC025695}" presName="bgRect" presStyleLbl="bgShp" presStyleIdx="0" presStyleCnt="4"/>
      <dgm:spPr/>
    </dgm:pt>
    <dgm:pt modelId="{82A35D36-C8D0-4B1A-8A00-3465965CAB7D}" type="pres">
      <dgm:prSet presAssocID="{CCE50E33-8CE1-4342-814D-2614BC02569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248D5556-943F-49C9-B8DE-FEC00D3E9B1A}" type="pres">
      <dgm:prSet presAssocID="{CCE50E33-8CE1-4342-814D-2614BC025695}" presName="spaceRect" presStyleCnt="0"/>
      <dgm:spPr/>
    </dgm:pt>
    <dgm:pt modelId="{210E5B91-3C3A-4617-BF71-8C902CC8F90A}" type="pres">
      <dgm:prSet presAssocID="{CCE50E33-8CE1-4342-814D-2614BC025695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D383B0C-CFCA-4622-8761-466717641C87}" type="pres">
      <dgm:prSet presAssocID="{82D11CCC-8A71-4A50-82B6-4E1F808BB57B}" presName="sibTrans" presStyleCnt="0"/>
      <dgm:spPr/>
    </dgm:pt>
    <dgm:pt modelId="{38A9250E-16F9-41C5-A8EB-ECF3844CEEB6}" type="pres">
      <dgm:prSet presAssocID="{F3F218B9-350C-42E3-9D10-093706590F52}" presName="compNode" presStyleCnt="0"/>
      <dgm:spPr/>
    </dgm:pt>
    <dgm:pt modelId="{AEA8B0B6-6F82-4F04-B838-748BFFC62D4C}" type="pres">
      <dgm:prSet presAssocID="{F3F218B9-350C-42E3-9D10-093706590F52}" presName="bgRect" presStyleLbl="bgShp" presStyleIdx="1" presStyleCnt="4"/>
      <dgm:spPr/>
    </dgm:pt>
    <dgm:pt modelId="{2DC31FF5-DB00-4BB6-A3A0-BF291ED28EB9}" type="pres">
      <dgm:prSet presAssocID="{F3F218B9-350C-42E3-9D10-093706590F5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E70BE0B-E22D-4A7C-A499-B465FDEB7342}" type="pres">
      <dgm:prSet presAssocID="{F3F218B9-350C-42E3-9D10-093706590F52}" presName="spaceRect" presStyleCnt="0"/>
      <dgm:spPr/>
    </dgm:pt>
    <dgm:pt modelId="{C31F7ECA-1098-401D-81E5-636895205445}" type="pres">
      <dgm:prSet presAssocID="{F3F218B9-350C-42E3-9D10-093706590F5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5DB1793D-6CBC-4D24-8049-B3F1BAD3050C}" type="pres">
      <dgm:prSet presAssocID="{14A8BF1F-D66D-4F84-8035-C39D34B3E586}" presName="sibTrans" presStyleCnt="0"/>
      <dgm:spPr/>
    </dgm:pt>
    <dgm:pt modelId="{251CBBD4-6618-4670-B0FE-FB116F4938EE}" type="pres">
      <dgm:prSet presAssocID="{274BF1C5-2525-471B-A3DB-3E122BC9311C}" presName="compNode" presStyleCnt="0"/>
      <dgm:spPr/>
    </dgm:pt>
    <dgm:pt modelId="{6B96AA85-3311-476A-A87E-FE4AA26E3C7D}" type="pres">
      <dgm:prSet presAssocID="{274BF1C5-2525-471B-A3DB-3E122BC9311C}" presName="bgRect" presStyleLbl="bgShp" presStyleIdx="2" presStyleCnt="4"/>
      <dgm:spPr/>
    </dgm:pt>
    <dgm:pt modelId="{7381A53B-9550-4FC7-AD34-EA58EF732975}" type="pres">
      <dgm:prSet presAssocID="{274BF1C5-2525-471B-A3DB-3E122BC9311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FC37CB1F-B049-464B-87B7-1F9A8560D6A5}" type="pres">
      <dgm:prSet presAssocID="{274BF1C5-2525-471B-A3DB-3E122BC9311C}" presName="spaceRect" presStyleCnt="0"/>
      <dgm:spPr/>
    </dgm:pt>
    <dgm:pt modelId="{248BE546-CFD4-4443-A43C-B17214049B4A}" type="pres">
      <dgm:prSet presAssocID="{274BF1C5-2525-471B-A3DB-3E122BC9311C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D77B352-AE45-4586-B912-6F1AED7E15B0}" type="pres">
      <dgm:prSet presAssocID="{82E47010-E9DB-451E-A4DD-865B9CD849F2}" presName="sibTrans" presStyleCnt="0"/>
      <dgm:spPr/>
    </dgm:pt>
    <dgm:pt modelId="{714D9D05-B926-476B-BF45-00E4554D847E}" type="pres">
      <dgm:prSet presAssocID="{BB9CA6B2-3980-4312-8E3D-169A26F6E99D}" presName="compNode" presStyleCnt="0"/>
      <dgm:spPr/>
    </dgm:pt>
    <dgm:pt modelId="{AA4AA09E-7A8B-44D4-80DB-B19D3856FBE7}" type="pres">
      <dgm:prSet presAssocID="{BB9CA6B2-3980-4312-8E3D-169A26F6E99D}" presName="bgRect" presStyleLbl="bgShp" presStyleIdx="3" presStyleCnt="4"/>
      <dgm:spPr/>
    </dgm:pt>
    <dgm:pt modelId="{3D3B7A38-ED12-4C77-A1FD-F1DEEAB3694D}" type="pres">
      <dgm:prSet presAssocID="{BB9CA6B2-3980-4312-8E3D-169A26F6E9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62634371-7A40-4E36-8BDF-7AD71B574AAC}" type="pres">
      <dgm:prSet presAssocID="{BB9CA6B2-3980-4312-8E3D-169A26F6E99D}" presName="spaceRect" presStyleCnt="0"/>
      <dgm:spPr/>
    </dgm:pt>
    <dgm:pt modelId="{F71780BB-1718-4EEE-BCEF-94CFF464836F}" type="pres">
      <dgm:prSet presAssocID="{BB9CA6B2-3980-4312-8E3D-169A26F6E99D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E831CCE-A6EF-4A69-99BF-C6043859B090}" srcId="{18FD1D4E-C9EC-42F7-BF87-B59D791BC41F}" destId="{F3F218B9-350C-42E3-9D10-093706590F52}" srcOrd="1" destOrd="0" parTransId="{08DB6A6D-69B4-4959-929D-7F9B7FCA8AEB}" sibTransId="{14A8BF1F-D66D-4F84-8035-C39D34B3E586}"/>
    <dgm:cxn modelId="{82EAC0EF-C8EC-4C23-9313-6D1AFDD856DF}" type="presOf" srcId="{BB9CA6B2-3980-4312-8E3D-169A26F6E99D}" destId="{F71780BB-1718-4EEE-BCEF-94CFF464836F}" srcOrd="0" destOrd="0" presId="urn:microsoft.com/office/officeart/2018/2/layout/IconVerticalSolidList"/>
    <dgm:cxn modelId="{98AC21AF-BFA2-4471-92CA-EEBD4C74E3C0}" srcId="{18FD1D4E-C9EC-42F7-BF87-B59D791BC41F}" destId="{BB9CA6B2-3980-4312-8E3D-169A26F6E99D}" srcOrd="3" destOrd="0" parTransId="{D367E9F4-0989-4417-9D77-617CFC3B130B}" sibTransId="{3E5BF459-5726-4542-9CC8-8C594004849A}"/>
    <dgm:cxn modelId="{82676E2F-AA69-4827-920F-36D88EAA976A}" type="presOf" srcId="{18FD1D4E-C9EC-42F7-BF87-B59D791BC41F}" destId="{CEA596ED-E0F7-4127-BE03-9D0EF98FD8B7}" srcOrd="0" destOrd="0" presId="urn:microsoft.com/office/officeart/2018/2/layout/IconVerticalSolidList"/>
    <dgm:cxn modelId="{12AC1650-9E50-4C27-BC5F-276A6CC40097}" type="presOf" srcId="{274BF1C5-2525-471B-A3DB-3E122BC9311C}" destId="{248BE546-CFD4-4443-A43C-B17214049B4A}" srcOrd="0" destOrd="0" presId="urn:microsoft.com/office/officeart/2018/2/layout/IconVerticalSolidList"/>
    <dgm:cxn modelId="{684660FF-3E75-4838-A3AE-756228757A81}" srcId="{18FD1D4E-C9EC-42F7-BF87-B59D791BC41F}" destId="{274BF1C5-2525-471B-A3DB-3E122BC9311C}" srcOrd="2" destOrd="0" parTransId="{A0964A38-CBBC-4A27-B148-186EEC5AFC3E}" sibTransId="{82E47010-E9DB-451E-A4DD-865B9CD849F2}"/>
    <dgm:cxn modelId="{43262F20-8889-4AE5-9ADF-3B001BAB328A}" type="presOf" srcId="{F3F218B9-350C-42E3-9D10-093706590F52}" destId="{C31F7ECA-1098-401D-81E5-636895205445}" srcOrd="0" destOrd="0" presId="urn:microsoft.com/office/officeart/2018/2/layout/IconVerticalSolidList"/>
    <dgm:cxn modelId="{A890897B-E210-4010-94B5-9648DD63D55D}" type="presOf" srcId="{CCE50E33-8CE1-4342-814D-2614BC025695}" destId="{210E5B91-3C3A-4617-BF71-8C902CC8F90A}" srcOrd="0" destOrd="0" presId="urn:microsoft.com/office/officeart/2018/2/layout/IconVerticalSolidList"/>
    <dgm:cxn modelId="{3091A656-99D5-43DD-8291-94740CEECAE7}" srcId="{18FD1D4E-C9EC-42F7-BF87-B59D791BC41F}" destId="{CCE50E33-8CE1-4342-814D-2614BC025695}" srcOrd="0" destOrd="0" parTransId="{0B8C755D-AB68-4D05-ACD4-76D04E6D0B54}" sibTransId="{82D11CCC-8A71-4A50-82B6-4E1F808BB57B}"/>
    <dgm:cxn modelId="{989B5604-BDB8-4007-AD83-E5EDF0A200EB}" type="presParOf" srcId="{CEA596ED-E0F7-4127-BE03-9D0EF98FD8B7}" destId="{60A55A40-F872-40BD-B469-99A01B371177}" srcOrd="0" destOrd="0" presId="urn:microsoft.com/office/officeart/2018/2/layout/IconVerticalSolidList"/>
    <dgm:cxn modelId="{966D56E7-BD27-4D3D-BE4F-1EEE7205A42B}" type="presParOf" srcId="{60A55A40-F872-40BD-B469-99A01B371177}" destId="{4F6251E8-C231-49F1-8B81-D0108D4C0682}" srcOrd="0" destOrd="0" presId="urn:microsoft.com/office/officeart/2018/2/layout/IconVerticalSolidList"/>
    <dgm:cxn modelId="{75DE1F1D-0B40-497C-B321-BC2194306BDE}" type="presParOf" srcId="{60A55A40-F872-40BD-B469-99A01B371177}" destId="{82A35D36-C8D0-4B1A-8A00-3465965CAB7D}" srcOrd="1" destOrd="0" presId="urn:microsoft.com/office/officeart/2018/2/layout/IconVerticalSolidList"/>
    <dgm:cxn modelId="{053EC48A-200C-4080-884A-1F257E4738EC}" type="presParOf" srcId="{60A55A40-F872-40BD-B469-99A01B371177}" destId="{248D5556-943F-49C9-B8DE-FEC00D3E9B1A}" srcOrd="2" destOrd="0" presId="urn:microsoft.com/office/officeart/2018/2/layout/IconVerticalSolidList"/>
    <dgm:cxn modelId="{2F5D32B2-378B-4986-A6DA-8340632EDFC4}" type="presParOf" srcId="{60A55A40-F872-40BD-B469-99A01B371177}" destId="{210E5B91-3C3A-4617-BF71-8C902CC8F90A}" srcOrd="3" destOrd="0" presId="urn:microsoft.com/office/officeart/2018/2/layout/IconVerticalSolidList"/>
    <dgm:cxn modelId="{DA943CAA-5701-4ED3-A461-CC2DC4AEDFA3}" type="presParOf" srcId="{CEA596ED-E0F7-4127-BE03-9D0EF98FD8B7}" destId="{2D383B0C-CFCA-4622-8761-466717641C87}" srcOrd="1" destOrd="0" presId="urn:microsoft.com/office/officeart/2018/2/layout/IconVerticalSolidList"/>
    <dgm:cxn modelId="{E92A5F1B-6D33-4E39-89DC-41EDFEC80B3D}" type="presParOf" srcId="{CEA596ED-E0F7-4127-BE03-9D0EF98FD8B7}" destId="{38A9250E-16F9-41C5-A8EB-ECF3844CEEB6}" srcOrd="2" destOrd="0" presId="urn:microsoft.com/office/officeart/2018/2/layout/IconVerticalSolidList"/>
    <dgm:cxn modelId="{C9ECE705-7EF9-4ABE-9C8E-DD67466E7C09}" type="presParOf" srcId="{38A9250E-16F9-41C5-A8EB-ECF3844CEEB6}" destId="{AEA8B0B6-6F82-4F04-B838-748BFFC62D4C}" srcOrd="0" destOrd="0" presId="urn:microsoft.com/office/officeart/2018/2/layout/IconVerticalSolidList"/>
    <dgm:cxn modelId="{45A7DEE9-ECFC-457F-9A87-2160B7C3C881}" type="presParOf" srcId="{38A9250E-16F9-41C5-A8EB-ECF3844CEEB6}" destId="{2DC31FF5-DB00-4BB6-A3A0-BF291ED28EB9}" srcOrd="1" destOrd="0" presId="urn:microsoft.com/office/officeart/2018/2/layout/IconVerticalSolidList"/>
    <dgm:cxn modelId="{DADD74B7-9744-4EAA-AA5B-EA8E5D14EA0A}" type="presParOf" srcId="{38A9250E-16F9-41C5-A8EB-ECF3844CEEB6}" destId="{7E70BE0B-E22D-4A7C-A499-B465FDEB7342}" srcOrd="2" destOrd="0" presId="urn:microsoft.com/office/officeart/2018/2/layout/IconVerticalSolidList"/>
    <dgm:cxn modelId="{D4A7B927-B453-43EF-9FCA-38A16EE2CEF9}" type="presParOf" srcId="{38A9250E-16F9-41C5-A8EB-ECF3844CEEB6}" destId="{C31F7ECA-1098-401D-81E5-636895205445}" srcOrd="3" destOrd="0" presId="urn:microsoft.com/office/officeart/2018/2/layout/IconVerticalSolidList"/>
    <dgm:cxn modelId="{2A97BF53-7A3B-48A1-8170-B387DEEF15EB}" type="presParOf" srcId="{CEA596ED-E0F7-4127-BE03-9D0EF98FD8B7}" destId="{5DB1793D-6CBC-4D24-8049-B3F1BAD3050C}" srcOrd="3" destOrd="0" presId="urn:microsoft.com/office/officeart/2018/2/layout/IconVerticalSolidList"/>
    <dgm:cxn modelId="{1FF737E8-6E26-4FFA-8E66-F79E9D52BAA7}" type="presParOf" srcId="{CEA596ED-E0F7-4127-BE03-9D0EF98FD8B7}" destId="{251CBBD4-6618-4670-B0FE-FB116F4938EE}" srcOrd="4" destOrd="0" presId="urn:microsoft.com/office/officeart/2018/2/layout/IconVerticalSolidList"/>
    <dgm:cxn modelId="{AE6285A3-69AE-4E96-8964-8D0AE3FE3B29}" type="presParOf" srcId="{251CBBD4-6618-4670-B0FE-FB116F4938EE}" destId="{6B96AA85-3311-476A-A87E-FE4AA26E3C7D}" srcOrd="0" destOrd="0" presId="urn:microsoft.com/office/officeart/2018/2/layout/IconVerticalSolidList"/>
    <dgm:cxn modelId="{6FB05F8E-AFB4-4C7D-87F1-9D666FBC1DE2}" type="presParOf" srcId="{251CBBD4-6618-4670-B0FE-FB116F4938EE}" destId="{7381A53B-9550-4FC7-AD34-EA58EF732975}" srcOrd="1" destOrd="0" presId="urn:microsoft.com/office/officeart/2018/2/layout/IconVerticalSolidList"/>
    <dgm:cxn modelId="{B0029C37-DB6A-4EB8-B9C4-D87FF561FCF2}" type="presParOf" srcId="{251CBBD4-6618-4670-B0FE-FB116F4938EE}" destId="{FC37CB1F-B049-464B-87B7-1F9A8560D6A5}" srcOrd="2" destOrd="0" presId="urn:microsoft.com/office/officeart/2018/2/layout/IconVerticalSolidList"/>
    <dgm:cxn modelId="{C540851F-4EB0-486A-8C72-CD522050DF0B}" type="presParOf" srcId="{251CBBD4-6618-4670-B0FE-FB116F4938EE}" destId="{248BE546-CFD4-4443-A43C-B17214049B4A}" srcOrd="3" destOrd="0" presId="urn:microsoft.com/office/officeart/2018/2/layout/IconVerticalSolidList"/>
    <dgm:cxn modelId="{5955C8B4-F2AB-46D3-B863-F0E2E13C9BD6}" type="presParOf" srcId="{CEA596ED-E0F7-4127-BE03-9D0EF98FD8B7}" destId="{2D77B352-AE45-4586-B912-6F1AED7E15B0}" srcOrd="5" destOrd="0" presId="urn:microsoft.com/office/officeart/2018/2/layout/IconVerticalSolidList"/>
    <dgm:cxn modelId="{B0564705-32A7-4885-9F64-A7013CE2DA56}" type="presParOf" srcId="{CEA596ED-E0F7-4127-BE03-9D0EF98FD8B7}" destId="{714D9D05-B926-476B-BF45-00E4554D847E}" srcOrd="6" destOrd="0" presId="urn:microsoft.com/office/officeart/2018/2/layout/IconVerticalSolidList"/>
    <dgm:cxn modelId="{C3BBA070-DD31-4B6F-9E97-FBC4833C87F4}" type="presParOf" srcId="{714D9D05-B926-476B-BF45-00E4554D847E}" destId="{AA4AA09E-7A8B-44D4-80DB-B19D3856FBE7}" srcOrd="0" destOrd="0" presId="urn:microsoft.com/office/officeart/2018/2/layout/IconVerticalSolidList"/>
    <dgm:cxn modelId="{94E69467-6825-4BE6-BDDE-EF7374C0AACA}" type="presParOf" srcId="{714D9D05-B926-476B-BF45-00E4554D847E}" destId="{3D3B7A38-ED12-4C77-A1FD-F1DEEAB3694D}" srcOrd="1" destOrd="0" presId="urn:microsoft.com/office/officeart/2018/2/layout/IconVerticalSolidList"/>
    <dgm:cxn modelId="{BAB65E38-0295-419B-8A93-F69ED8478031}" type="presParOf" srcId="{714D9D05-B926-476B-BF45-00E4554D847E}" destId="{62634371-7A40-4E36-8BDF-7AD71B574AAC}" srcOrd="2" destOrd="0" presId="urn:microsoft.com/office/officeart/2018/2/layout/IconVerticalSolidList"/>
    <dgm:cxn modelId="{DBD2B136-356F-4C5F-98AB-C9AB222337B9}" type="presParOf" srcId="{714D9D05-B926-476B-BF45-00E4554D847E}" destId="{F71780BB-1718-4EEE-BCEF-94CFF46483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AD50C8-8A14-4164-993B-9D3DE569706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E4422AE-4953-4AA5-B645-53C4ED5B0BD5}">
      <dgm:prSet/>
      <dgm:spPr/>
      <dgm:t>
        <a:bodyPr/>
        <a:lstStyle/>
        <a:p>
          <a:r>
            <a:rPr lang="en-US"/>
            <a:t>SOCRATESU</a:t>
          </a:r>
        </a:p>
      </dgm:t>
    </dgm:pt>
    <dgm:pt modelId="{C75FA455-A55D-489B-A6F5-9F0F712D6C5E}" type="parTrans" cxnId="{79D78E23-63F7-4EF1-9A53-EE316C05C223}">
      <dgm:prSet/>
      <dgm:spPr/>
      <dgm:t>
        <a:bodyPr/>
        <a:lstStyle/>
        <a:p>
          <a:endParaRPr lang="en-US"/>
        </a:p>
      </dgm:t>
    </dgm:pt>
    <dgm:pt modelId="{E3E8B084-33E9-4AF1-B20B-88A177A6323F}" type="sibTrans" cxnId="{79D78E23-63F7-4EF1-9A53-EE316C05C223}">
      <dgm:prSet/>
      <dgm:spPr/>
      <dgm:t>
        <a:bodyPr/>
        <a:lstStyle/>
        <a:p>
          <a:endParaRPr lang="en-US"/>
        </a:p>
      </dgm:t>
    </dgm:pt>
    <dgm:pt modelId="{8E2801F5-FC92-4C0C-A07D-7F3379BBA2E1}">
      <dgm:prSet/>
      <dgm:spPr/>
      <dgm:t>
        <a:bodyPr/>
        <a:lstStyle/>
        <a:p>
          <a:r>
            <a:rPr lang="en-US"/>
            <a:t>OPQRSTU</a:t>
          </a:r>
        </a:p>
      </dgm:t>
    </dgm:pt>
    <dgm:pt modelId="{8F56765F-5125-47B9-993E-FEC5FD6A6B95}" type="parTrans" cxnId="{CCFDD001-C39E-4C28-99DD-2083FB3BF2B4}">
      <dgm:prSet/>
      <dgm:spPr/>
      <dgm:t>
        <a:bodyPr/>
        <a:lstStyle/>
        <a:p>
          <a:endParaRPr lang="en-US"/>
        </a:p>
      </dgm:t>
    </dgm:pt>
    <dgm:pt modelId="{5E341CD0-984F-4091-ABFE-4440FC44FCF6}" type="sibTrans" cxnId="{CCFDD001-C39E-4C28-99DD-2083FB3BF2B4}">
      <dgm:prSet/>
      <dgm:spPr/>
      <dgm:t>
        <a:bodyPr/>
        <a:lstStyle/>
        <a:p>
          <a:endParaRPr lang="en-US"/>
        </a:p>
      </dgm:t>
    </dgm:pt>
    <dgm:pt modelId="{1910C5B6-D503-4246-A9C3-32DDCD4964B1}">
      <dgm:prSet/>
      <dgm:spPr/>
      <dgm:t>
        <a:bodyPr/>
        <a:lstStyle/>
        <a:p>
          <a:r>
            <a:rPr lang="en-US"/>
            <a:t>OPHRA</a:t>
          </a:r>
        </a:p>
      </dgm:t>
    </dgm:pt>
    <dgm:pt modelId="{504464EA-AEF5-4E0F-88CF-30C6B2CBCD4E}" type="parTrans" cxnId="{38FC20C3-7177-4099-B3BD-FDA8E48737CB}">
      <dgm:prSet/>
      <dgm:spPr/>
      <dgm:t>
        <a:bodyPr/>
        <a:lstStyle/>
        <a:p>
          <a:endParaRPr lang="en-US"/>
        </a:p>
      </dgm:t>
    </dgm:pt>
    <dgm:pt modelId="{E3D37584-971B-4149-AC33-E5C2C22FD904}" type="sibTrans" cxnId="{38FC20C3-7177-4099-B3BD-FDA8E48737CB}">
      <dgm:prSet/>
      <dgm:spPr/>
      <dgm:t>
        <a:bodyPr/>
        <a:lstStyle/>
        <a:p>
          <a:endParaRPr lang="en-US"/>
        </a:p>
      </dgm:t>
    </dgm:pt>
    <dgm:pt modelId="{04D43320-8D85-A54D-BCF9-E97F70F2089F}" type="pres">
      <dgm:prSet presAssocID="{AAAD50C8-8A14-4164-993B-9D3DE56970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DE0ACE2-7231-0640-8BF9-A72946A3B20A}" type="pres">
      <dgm:prSet presAssocID="{BE4422AE-4953-4AA5-B645-53C4ED5B0BD5}" presName="hierRoot1" presStyleCnt="0"/>
      <dgm:spPr/>
    </dgm:pt>
    <dgm:pt modelId="{5638CA79-EBED-AC43-BD95-B74FB158DCC4}" type="pres">
      <dgm:prSet presAssocID="{BE4422AE-4953-4AA5-B645-53C4ED5B0BD5}" presName="composite" presStyleCnt="0"/>
      <dgm:spPr/>
    </dgm:pt>
    <dgm:pt modelId="{0E370789-43D3-814D-BD3D-BE6C380361CE}" type="pres">
      <dgm:prSet presAssocID="{BE4422AE-4953-4AA5-B645-53C4ED5B0BD5}" presName="background" presStyleLbl="node0" presStyleIdx="0" presStyleCnt="3"/>
      <dgm:spPr/>
    </dgm:pt>
    <dgm:pt modelId="{25C659DF-C355-E346-99BE-091EDDB1F178}" type="pres">
      <dgm:prSet presAssocID="{BE4422AE-4953-4AA5-B645-53C4ED5B0BD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96BC69-05AD-AC4C-8DBD-60744DCDDF51}" type="pres">
      <dgm:prSet presAssocID="{BE4422AE-4953-4AA5-B645-53C4ED5B0BD5}" presName="hierChild2" presStyleCnt="0"/>
      <dgm:spPr/>
    </dgm:pt>
    <dgm:pt modelId="{2E0EF758-FB13-174C-B76B-9B5CA87AA9A8}" type="pres">
      <dgm:prSet presAssocID="{8E2801F5-FC92-4C0C-A07D-7F3379BBA2E1}" presName="hierRoot1" presStyleCnt="0"/>
      <dgm:spPr/>
    </dgm:pt>
    <dgm:pt modelId="{F942E10E-5191-C64D-82B1-9EB2D5B25031}" type="pres">
      <dgm:prSet presAssocID="{8E2801F5-FC92-4C0C-A07D-7F3379BBA2E1}" presName="composite" presStyleCnt="0"/>
      <dgm:spPr/>
    </dgm:pt>
    <dgm:pt modelId="{C0FDEF40-D509-CA49-BB3F-FDD2ADD03112}" type="pres">
      <dgm:prSet presAssocID="{8E2801F5-FC92-4C0C-A07D-7F3379BBA2E1}" presName="background" presStyleLbl="node0" presStyleIdx="1" presStyleCnt="3"/>
      <dgm:spPr/>
    </dgm:pt>
    <dgm:pt modelId="{7AAB793F-9710-F847-950C-9DF0B1EDBB74}" type="pres">
      <dgm:prSet presAssocID="{8E2801F5-FC92-4C0C-A07D-7F3379BBA2E1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69F2A07-680F-FB4A-9048-4145EBD2C381}" type="pres">
      <dgm:prSet presAssocID="{8E2801F5-FC92-4C0C-A07D-7F3379BBA2E1}" presName="hierChild2" presStyleCnt="0"/>
      <dgm:spPr/>
    </dgm:pt>
    <dgm:pt modelId="{E9AFA2EF-B321-3C45-A09C-63D9DE3C6F7A}" type="pres">
      <dgm:prSet presAssocID="{1910C5B6-D503-4246-A9C3-32DDCD4964B1}" presName="hierRoot1" presStyleCnt="0"/>
      <dgm:spPr/>
    </dgm:pt>
    <dgm:pt modelId="{B510E52C-2AFD-4D4B-B4EB-AC9B41B4F2CF}" type="pres">
      <dgm:prSet presAssocID="{1910C5B6-D503-4246-A9C3-32DDCD4964B1}" presName="composite" presStyleCnt="0"/>
      <dgm:spPr/>
    </dgm:pt>
    <dgm:pt modelId="{67AB4337-7FBD-5849-8E84-BCCE035795CE}" type="pres">
      <dgm:prSet presAssocID="{1910C5B6-D503-4246-A9C3-32DDCD4964B1}" presName="background" presStyleLbl="node0" presStyleIdx="2" presStyleCnt="3"/>
      <dgm:spPr/>
    </dgm:pt>
    <dgm:pt modelId="{65E09594-FADC-9140-84EB-E3F47DA3EB48}" type="pres">
      <dgm:prSet presAssocID="{1910C5B6-D503-4246-A9C3-32DDCD4964B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F187CA9-D1A5-A143-A60E-9ED037C427B6}" type="pres">
      <dgm:prSet presAssocID="{1910C5B6-D503-4246-A9C3-32DDCD4964B1}" presName="hierChild2" presStyleCnt="0"/>
      <dgm:spPr/>
    </dgm:pt>
  </dgm:ptLst>
  <dgm:cxnLst>
    <dgm:cxn modelId="{38FC20C3-7177-4099-B3BD-FDA8E48737CB}" srcId="{AAAD50C8-8A14-4164-993B-9D3DE5697062}" destId="{1910C5B6-D503-4246-A9C3-32DDCD4964B1}" srcOrd="2" destOrd="0" parTransId="{504464EA-AEF5-4E0F-88CF-30C6B2CBCD4E}" sibTransId="{E3D37584-971B-4149-AC33-E5C2C22FD904}"/>
    <dgm:cxn modelId="{4F0780C5-8D6C-0C4F-9606-2A1BC5813D65}" type="presOf" srcId="{1910C5B6-D503-4246-A9C3-32DDCD4964B1}" destId="{65E09594-FADC-9140-84EB-E3F47DA3EB48}" srcOrd="0" destOrd="0" presId="urn:microsoft.com/office/officeart/2005/8/layout/hierarchy1"/>
    <dgm:cxn modelId="{E2CEFFE8-35A1-4C43-A3D0-8DBE9B6C1ADC}" type="presOf" srcId="{8E2801F5-FC92-4C0C-A07D-7F3379BBA2E1}" destId="{7AAB793F-9710-F847-950C-9DF0B1EDBB74}" srcOrd="0" destOrd="0" presId="urn:microsoft.com/office/officeart/2005/8/layout/hierarchy1"/>
    <dgm:cxn modelId="{79D78E23-63F7-4EF1-9A53-EE316C05C223}" srcId="{AAAD50C8-8A14-4164-993B-9D3DE5697062}" destId="{BE4422AE-4953-4AA5-B645-53C4ED5B0BD5}" srcOrd="0" destOrd="0" parTransId="{C75FA455-A55D-489B-A6F5-9F0F712D6C5E}" sibTransId="{E3E8B084-33E9-4AF1-B20B-88A177A6323F}"/>
    <dgm:cxn modelId="{2227F4FD-508C-E74C-BBA6-24327943C818}" type="presOf" srcId="{AAAD50C8-8A14-4164-993B-9D3DE5697062}" destId="{04D43320-8D85-A54D-BCF9-E97F70F2089F}" srcOrd="0" destOrd="0" presId="urn:microsoft.com/office/officeart/2005/8/layout/hierarchy1"/>
    <dgm:cxn modelId="{7E2F06F2-01A0-9C45-934F-AAC43DAE882F}" type="presOf" srcId="{BE4422AE-4953-4AA5-B645-53C4ED5B0BD5}" destId="{25C659DF-C355-E346-99BE-091EDDB1F178}" srcOrd="0" destOrd="0" presId="urn:microsoft.com/office/officeart/2005/8/layout/hierarchy1"/>
    <dgm:cxn modelId="{CCFDD001-C39E-4C28-99DD-2083FB3BF2B4}" srcId="{AAAD50C8-8A14-4164-993B-9D3DE5697062}" destId="{8E2801F5-FC92-4C0C-A07D-7F3379BBA2E1}" srcOrd="1" destOrd="0" parTransId="{8F56765F-5125-47B9-993E-FEC5FD6A6B95}" sibTransId="{5E341CD0-984F-4091-ABFE-4440FC44FCF6}"/>
    <dgm:cxn modelId="{392D171B-F309-CA41-A007-CA019733C37B}" type="presParOf" srcId="{04D43320-8D85-A54D-BCF9-E97F70F2089F}" destId="{7DE0ACE2-7231-0640-8BF9-A72946A3B20A}" srcOrd="0" destOrd="0" presId="urn:microsoft.com/office/officeart/2005/8/layout/hierarchy1"/>
    <dgm:cxn modelId="{C3514E84-EF5A-454C-9F8D-51661AFFACFB}" type="presParOf" srcId="{7DE0ACE2-7231-0640-8BF9-A72946A3B20A}" destId="{5638CA79-EBED-AC43-BD95-B74FB158DCC4}" srcOrd="0" destOrd="0" presId="urn:microsoft.com/office/officeart/2005/8/layout/hierarchy1"/>
    <dgm:cxn modelId="{79B99A33-60B7-274C-A018-CC57050F0AA2}" type="presParOf" srcId="{5638CA79-EBED-AC43-BD95-B74FB158DCC4}" destId="{0E370789-43D3-814D-BD3D-BE6C380361CE}" srcOrd="0" destOrd="0" presId="urn:microsoft.com/office/officeart/2005/8/layout/hierarchy1"/>
    <dgm:cxn modelId="{144C860F-B0E6-B64A-B00B-86333ADCC3C5}" type="presParOf" srcId="{5638CA79-EBED-AC43-BD95-B74FB158DCC4}" destId="{25C659DF-C355-E346-99BE-091EDDB1F178}" srcOrd="1" destOrd="0" presId="urn:microsoft.com/office/officeart/2005/8/layout/hierarchy1"/>
    <dgm:cxn modelId="{2C1FEEB5-55D5-2444-9055-29EF14248924}" type="presParOf" srcId="{7DE0ACE2-7231-0640-8BF9-A72946A3B20A}" destId="{6396BC69-05AD-AC4C-8DBD-60744DCDDF51}" srcOrd="1" destOrd="0" presId="urn:microsoft.com/office/officeart/2005/8/layout/hierarchy1"/>
    <dgm:cxn modelId="{237A5830-0D3F-E14E-B15C-2B61D0BAF015}" type="presParOf" srcId="{04D43320-8D85-A54D-BCF9-E97F70F2089F}" destId="{2E0EF758-FB13-174C-B76B-9B5CA87AA9A8}" srcOrd="1" destOrd="0" presId="urn:microsoft.com/office/officeart/2005/8/layout/hierarchy1"/>
    <dgm:cxn modelId="{866FEFF3-8C85-6645-A678-D07585DF63FC}" type="presParOf" srcId="{2E0EF758-FB13-174C-B76B-9B5CA87AA9A8}" destId="{F942E10E-5191-C64D-82B1-9EB2D5B25031}" srcOrd="0" destOrd="0" presId="urn:microsoft.com/office/officeart/2005/8/layout/hierarchy1"/>
    <dgm:cxn modelId="{002ADE34-E7DE-5C41-A91D-87112C070B5E}" type="presParOf" srcId="{F942E10E-5191-C64D-82B1-9EB2D5B25031}" destId="{C0FDEF40-D509-CA49-BB3F-FDD2ADD03112}" srcOrd="0" destOrd="0" presId="urn:microsoft.com/office/officeart/2005/8/layout/hierarchy1"/>
    <dgm:cxn modelId="{3B532C85-21D4-F148-BD7F-F3BA215FA7E1}" type="presParOf" srcId="{F942E10E-5191-C64D-82B1-9EB2D5B25031}" destId="{7AAB793F-9710-F847-950C-9DF0B1EDBB74}" srcOrd="1" destOrd="0" presId="urn:microsoft.com/office/officeart/2005/8/layout/hierarchy1"/>
    <dgm:cxn modelId="{1C7491C3-C00E-8C42-BA9D-847F9A49380A}" type="presParOf" srcId="{2E0EF758-FB13-174C-B76B-9B5CA87AA9A8}" destId="{469F2A07-680F-FB4A-9048-4145EBD2C381}" srcOrd="1" destOrd="0" presId="urn:microsoft.com/office/officeart/2005/8/layout/hierarchy1"/>
    <dgm:cxn modelId="{AC24F6CE-8708-1441-84C8-08D7E695BC24}" type="presParOf" srcId="{04D43320-8D85-A54D-BCF9-E97F70F2089F}" destId="{E9AFA2EF-B321-3C45-A09C-63D9DE3C6F7A}" srcOrd="2" destOrd="0" presId="urn:microsoft.com/office/officeart/2005/8/layout/hierarchy1"/>
    <dgm:cxn modelId="{F47ACBC9-0118-D44F-857A-6410BEB4D9DD}" type="presParOf" srcId="{E9AFA2EF-B321-3C45-A09C-63D9DE3C6F7A}" destId="{B510E52C-2AFD-4D4B-B4EB-AC9B41B4F2CF}" srcOrd="0" destOrd="0" presId="urn:microsoft.com/office/officeart/2005/8/layout/hierarchy1"/>
    <dgm:cxn modelId="{905D1536-3669-704B-B455-519B6F0E7A1C}" type="presParOf" srcId="{B510E52C-2AFD-4D4B-B4EB-AC9B41B4F2CF}" destId="{67AB4337-7FBD-5849-8E84-BCCE035795CE}" srcOrd="0" destOrd="0" presId="urn:microsoft.com/office/officeart/2005/8/layout/hierarchy1"/>
    <dgm:cxn modelId="{616E38A5-D39A-F544-BC81-1E392E7256DB}" type="presParOf" srcId="{B510E52C-2AFD-4D4B-B4EB-AC9B41B4F2CF}" destId="{65E09594-FADC-9140-84EB-E3F47DA3EB48}" srcOrd="1" destOrd="0" presId="urn:microsoft.com/office/officeart/2005/8/layout/hierarchy1"/>
    <dgm:cxn modelId="{11ACE5B7-B4C7-0F41-9D5D-7DA9BC35AB52}" type="presParOf" srcId="{E9AFA2EF-B321-3C45-A09C-63D9DE3C6F7A}" destId="{CF187CA9-D1A5-A143-A60E-9ED037C427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6B4DEB-9668-42F3-84DE-CE22981CFFC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E5BE96-5251-452E-AA9A-2C9BD47A430E}">
      <dgm:prSet/>
      <dgm:spPr/>
      <dgm:t>
        <a:bodyPr/>
        <a:lstStyle/>
        <a:p>
          <a:pPr>
            <a:defRPr cap="all"/>
          </a:pPr>
          <a:r>
            <a:rPr lang="en-US"/>
            <a:t>Medication</a:t>
          </a:r>
        </a:p>
      </dgm:t>
    </dgm:pt>
    <dgm:pt modelId="{43D2A5F4-614C-4160-A022-C69924ABA95B}" type="parTrans" cxnId="{9C860BF3-360B-47F7-B23D-93BD065ED528}">
      <dgm:prSet/>
      <dgm:spPr/>
      <dgm:t>
        <a:bodyPr/>
        <a:lstStyle/>
        <a:p>
          <a:endParaRPr lang="en-US"/>
        </a:p>
      </dgm:t>
    </dgm:pt>
    <dgm:pt modelId="{CF97AB56-8C77-4979-BA5E-5C05B2EEFE61}" type="sibTrans" cxnId="{9C860BF3-360B-47F7-B23D-93BD065ED528}">
      <dgm:prSet/>
      <dgm:spPr/>
      <dgm:t>
        <a:bodyPr/>
        <a:lstStyle/>
        <a:p>
          <a:endParaRPr lang="en-US"/>
        </a:p>
      </dgm:t>
    </dgm:pt>
    <dgm:pt modelId="{B1B4A7FF-6BAE-4D28-83EE-7D692C2F4996}">
      <dgm:prSet/>
      <dgm:spPr/>
      <dgm:t>
        <a:bodyPr/>
        <a:lstStyle/>
        <a:p>
          <a:pPr>
            <a:defRPr cap="all"/>
          </a:pPr>
          <a:r>
            <a:rPr lang="en-US"/>
            <a:t>Surgical history </a:t>
          </a:r>
        </a:p>
      </dgm:t>
    </dgm:pt>
    <dgm:pt modelId="{5DFD024F-B751-4217-AF9D-62F5A16CA92E}" type="parTrans" cxnId="{ABC1C6E6-E942-4E74-819E-45184776676E}">
      <dgm:prSet/>
      <dgm:spPr/>
      <dgm:t>
        <a:bodyPr/>
        <a:lstStyle/>
        <a:p>
          <a:endParaRPr lang="en-US"/>
        </a:p>
      </dgm:t>
    </dgm:pt>
    <dgm:pt modelId="{AC6F6F28-E1C6-4EF2-9398-DF04D154E0EC}" type="sibTrans" cxnId="{ABC1C6E6-E942-4E74-819E-45184776676E}">
      <dgm:prSet/>
      <dgm:spPr/>
      <dgm:t>
        <a:bodyPr/>
        <a:lstStyle/>
        <a:p>
          <a:endParaRPr lang="en-US"/>
        </a:p>
      </dgm:t>
    </dgm:pt>
    <dgm:pt modelId="{9935A7C0-A0D2-4D19-BF0F-177873B2E122}" type="pres">
      <dgm:prSet presAssocID="{156B4DEB-9668-42F3-84DE-CE22981CFFC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926703-D2AF-4E9A-AAAA-C984E7E72FDD}" type="pres">
      <dgm:prSet presAssocID="{07E5BE96-5251-452E-AA9A-2C9BD47A430E}" presName="compNode" presStyleCnt="0"/>
      <dgm:spPr/>
    </dgm:pt>
    <dgm:pt modelId="{4B377105-9ECA-4268-87F7-240AD83AF387}" type="pres">
      <dgm:prSet presAssocID="{07E5BE96-5251-452E-AA9A-2C9BD47A430E}" presName="iconBgRect" presStyleLbl="bgShp" presStyleIdx="0" presStyleCnt="2"/>
      <dgm:spPr/>
    </dgm:pt>
    <dgm:pt modelId="{756BC101-97DC-4BB4-B1E5-16C9B5662930}" type="pres">
      <dgm:prSet presAssocID="{07E5BE96-5251-452E-AA9A-2C9BD47A430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A3A89EC-4921-4286-ADAD-5FC59494B4DC}" type="pres">
      <dgm:prSet presAssocID="{07E5BE96-5251-452E-AA9A-2C9BD47A430E}" presName="spaceRect" presStyleCnt="0"/>
      <dgm:spPr/>
    </dgm:pt>
    <dgm:pt modelId="{D750C328-7BEC-48A0-A593-6827BFDDA696}" type="pres">
      <dgm:prSet presAssocID="{07E5BE96-5251-452E-AA9A-2C9BD47A430E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5D0E0AFF-CCEB-4939-A15A-58266F3577A3}" type="pres">
      <dgm:prSet presAssocID="{CF97AB56-8C77-4979-BA5E-5C05B2EEFE61}" presName="sibTrans" presStyleCnt="0"/>
      <dgm:spPr/>
    </dgm:pt>
    <dgm:pt modelId="{15C6DED4-DDF6-4D8C-A88F-7268659D8CF3}" type="pres">
      <dgm:prSet presAssocID="{B1B4A7FF-6BAE-4D28-83EE-7D692C2F4996}" presName="compNode" presStyleCnt="0"/>
      <dgm:spPr/>
    </dgm:pt>
    <dgm:pt modelId="{0DE05D73-C74C-4DA6-B102-9AB02E5BE948}" type="pres">
      <dgm:prSet presAssocID="{B1B4A7FF-6BAE-4D28-83EE-7D692C2F4996}" presName="iconBgRect" presStyleLbl="bgShp" presStyleIdx="1" presStyleCnt="2"/>
      <dgm:spPr/>
    </dgm:pt>
    <dgm:pt modelId="{4637ED8C-CF7C-45B2-8023-768A43D96683}" type="pres">
      <dgm:prSet presAssocID="{B1B4A7FF-6BAE-4D28-83EE-7D692C2F49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3DF1388-8506-473C-951F-FD1836932C8C}" type="pres">
      <dgm:prSet presAssocID="{B1B4A7FF-6BAE-4D28-83EE-7D692C2F4996}" presName="spaceRect" presStyleCnt="0"/>
      <dgm:spPr/>
    </dgm:pt>
    <dgm:pt modelId="{622A8720-1AFE-411B-8685-F6B43EC9852A}" type="pres">
      <dgm:prSet presAssocID="{B1B4A7FF-6BAE-4D28-83EE-7D692C2F4996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C1C6E6-E942-4E74-819E-45184776676E}" srcId="{156B4DEB-9668-42F3-84DE-CE22981CFFC6}" destId="{B1B4A7FF-6BAE-4D28-83EE-7D692C2F4996}" srcOrd="1" destOrd="0" parTransId="{5DFD024F-B751-4217-AF9D-62F5A16CA92E}" sibTransId="{AC6F6F28-E1C6-4EF2-9398-DF04D154E0EC}"/>
    <dgm:cxn modelId="{C570434A-71BE-483E-AEE8-4EDD71CFDC4E}" type="presOf" srcId="{156B4DEB-9668-42F3-84DE-CE22981CFFC6}" destId="{9935A7C0-A0D2-4D19-BF0F-177873B2E122}" srcOrd="0" destOrd="0" presId="urn:microsoft.com/office/officeart/2018/5/layout/IconCircleLabelList"/>
    <dgm:cxn modelId="{7E69C8A0-57E5-446E-8224-9749311ED244}" type="presOf" srcId="{07E5BE96-5251-452E-AA9A-2C9BD47A430E}" destId="{D750C328-7BEC-48A0-A593-6827BFDDA696}" srcOrd="0" destOrd="0" presId="urn:microsoft.com/office/officeart/2018/5/layout/IconCircleLabelList"/>
    <dgm:cxn modelId="{9C860BF3-360B-47F7-B23D-93BD065ED528}" srcId="{156B4DEB-9668-42F3-84DE-CE22981CFFC6}" destId="{07E5BE96-5251-452E-AA9A-2C9BD47A430E}" srcOrd="0" destOrd="0" parTransId="{43D2A5F4-614C-4160-A022-C69924ABA95B}" sibTransId="{CF97AB56-8C77-4979-BA5E-5C05B2EEFE61}"/>
    <dgm:cxn modelId="{0D8D1D45-7FC7-4A97-9F4E-FD3C5870BC02}" type="presOf" srcId="{B1B4A7FF-6BAE-4D28-83EE-7D692C2F4996}" destId="{622A8720-1AFE-411B-8685-F6B43EC9852A}" srcOrd="0" destOrd="0" presId="urn:microsoft.com/office/officeart/2018/5/layout/IconCircleLabelList"/>
    <dgm:cxn modelId="{16853988-6D27-45AF-9481-480CA0D869FE}" type="presParOf" srcId="{9935A7C0-A0D2-4D19-BF0F-177873B2E122}" destId="{66926703-D2AF-4E9A-AAAA-C984E7E72FDD}" srcOrd="0" destOrd="0" presId="urn:microsoft.com/office/officeart/2018/5/layout/IconCircleLabelList"/>
    <dgm:cxn modelId="{976A1CEE-96B3-4589-9C9B-F4268858C54A}" type="presParOf" srcId="{66926703-D2AF-4E9A-AAAA-C984E7E72FDD}" destId="{4B377105-9ECA-4268-87F7-240AD83AF387}" srcOrd="0" destOrd="0" presId="urn:microsoft.com/office/officeart/2018/5/layout/IconCircleLabelList"/>
    <dgm:cxn modelId="{D0F46887-32A5-4CC9-8C75-64164B39C6AB}" type="presParOf" srcId="{66926703-D2AF-4E9A-AAAA-C984E7E72FDD}" destId="{756BC101-97DC-4BB4-B1E5-16C9B5662930}" srcOrd="1" destOrd="0" presId="urn:microsoft.com/office/officeart/2018/5/layout/IconCircleLabelList"/>
    <dgm:cxn modelId="{FBFD7679-0063-4AD0-B936-E40E53AF2245}" type="presParOf" srcId="{66926703-D2AF-4E9A-AAAA-C984E7E72FDD}" destId="{9A3A89EC-4921-4286-ADAD-5FC59494B4DC}" srcOrd="2" destOrd="0" presId="urn:microsoft.com/office/officeart/2018/5/layout/IconCircleLabelList"/>
    <dgm:cxn modelId="{E1188A3F-618E-4B26-8720-CF86587C3AC5}" type="presParOf" srcId="{66926703-D2AF-4E9A-AAAA-C984E7E72FDD}" destId="{D750C328-7BEC-48A0-A593-6827BFDDA696}" srcOrd="3" destOrd="0" presId="urn:microsoft.com/office/officeart/2018/5/layout/IconCircleLabelList"/>
    <dgm:cxn modelId="{EC5C9826-4D80-430E-BC95-A350085D0215}" type="presParOf" srcId="{9935A7C0-A0D2-4D19-BF0F-177873B2E122}" destId="{5D0E0AFF-CCEB-4939-A15A-58266F3577A3}" srcOrd="1" destOrd="0" presId="urn:microsoft.com/office/officeart/2018/5/layout/IconCircleLabelList"/>
    <dgm:cxn modelId="{42EEC691-9414-4E0B-B334-2B856B0F1F6F}" type="presParOf" srcId="{9935A7C0-A0D2-4D19-BF0F-177873B2E122}" destId="{15C6DED4-DDF6-4D8C-A88F-7268659D8CF3}" srcOrd="2" destOrd="0" presId="urn:microsoft.com/office/officeart/2018/5/layout/IconCircleLabelList"/>
    <dgm:cxn modelId="{754996D4-E179-46D7-9B46-C5E74E3AB53B}" type="presParOf" srcId="{15C6DED4-DDF6-4D8C-A88F-7268659D8CF3}" destId="{0DE05D73-C74C-4DA6-B102-9AB02E5BE948}" srcOrd="0" destOrd="0" presId="urn:microsoft.com/office/officeart/2018/5/layout/IconCircleLabelList"/>
    <dgm:cxn modelId="{4A9C57B5-1526-45F5-AFBC-0BBD0671F7DE}" type="presParOf" srcId="{15C6DED4-DDF6-4D8C-A88F-7268659D8CF3}" destId="{4637ED8C-CF7C-45B2-8023-768A43D96683}" srcOrd="1" destOrd="0" presId="urn:microsoft.com/office/officeart/2018/5/layout/IconCircleLabelList"/>
    <dgm:cxn modelId="{DCDE60D5-D2AC-46F7-A793-651D2BD94911}" type="presParOf" srcId="{15C6DED4-DDF6-4D8C-A88F-7268659D8CF3}" destId="{A3DF1388-8506-473C-951F-FD1836932C8C}" srcOrd="2" destOrd="0" presId="urn:microsoft.com/office/officeart/2018/5/layout/IconCircleLabelList"/>
    <dgm:cxn modelId="{8B021F1F-143F-416C-BC5E-C52A57D7C729}" type="presParOf" srcId="{15C6DED4-DDF6-4D8C-A88F-7268659D8CF3}" destId="{622A8720-1AFE-411B-8685-F6B43EC9852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92429-2524-4BBC-9A61-3BC4ED8A6C5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863D51-CD05-46CD-8732-8852FA93023B}">
      <dgm:prSet/>
      <dgm:spPr/>
      <dgm:t>
        <a:bodyPr/>
        <a:lstStyle/>
        <a:p>
          <a:r>
            <a:rPr lang="en-US"/>
            <a:t>Social History- </a:t>
          </a:r>
        </a:p>
      </dgm:t>
    </dgm:pt>
    <dgm:pt modelId="{4891C302-B117-4A9F-9BFC-935BECF34BB3}" type="parTrans" cxnId="{8AFBE1A8-0249-4FE0-A980-57A6F7B391B3}">
      <dgm:prSet/>
      <dgm:spPr/>
      <dgm:t>
        <a:bodyPr/>
        <a:lstStyle/>
        <a:p>
          <a:endParaRPr lang="en-US"/>
        </a:p>
      </dgm:t>
    </dgm:pt>
    <dgm:pt modelId="{7BE299E5-4DB3-4FAB-B767-3A5EA4797C8D}" type="sibTrans" cxnId="{8AFBE1A8-0249-4FE0-A980-57A6F7B391B3}">
      <dgm:prSet/>
      <dgm:spPr/>
      <dgm:t>
        <a:bodyPr/>
        <a:lstStyle/>
        <a:p>
          <a:endParaRPr lang="en-US"/>
        </a:p>
      </dgm:t>
    </dgm:pt>
    <dgm:pt modelId="{144DAC2B-5B81-4664-AD74-A3F8761FEE0B}">
      <dgm:prSet/>
      <dgm:spPr/>
      <dgm:t>
        <a:bodyPr/>
        <a:lstStyle/>
        <a:p>
          <a:r>
            <a:rPr lang="en-US"/>
            <a:t>Occupation</a:t>
          </a:r>
        </a:p>
      </dgm:t>
    </dgm:pt>
    <dgm:pt modelId="{1FCD6737-D4B4-4018-A728-2D975BB3A99E}" type="parTrans" cxnId="{56C93BE2-1185-4F66-8077-173A4B10C1A1}">
      <dgm:prSet/>
      <dgm:spPr/>
      <dgm:t>
        <a:bodyPr/>
        <a:lstStyle/>
        <a:p>
          <a:endParaRPr lang="en-US"/>
        </a:p>
      </dgm:t>
    </dgm:pt>
    <dgm:pt modelId="{30B95FFA-14B5-4B61-B1A8-09070DD7777C}" type="sibTrans" cxnId="{56C93BE2-1185-4F66-8077-173A4B10C1A1}">
      <dgm:prSet/>
      <dgm:spPr/>
      <dgm:t>
        <a:bodyPr/>
        <a:lstStyle/>
        <a:p>
          <a:endParaRPr lang="en-US"/>
        </a:p>
      </dgm:t>
    </dgm:pt>
    <dgm:pt modelId="{CA39E06B-068F-4A92-8FA7-499CA3596F83}">
      <dgm:prSet/>
      <dgm:spPr/>
      <dgm:t>
        <a:bodyPr/>
        <a:lstStyle/>
        <a:p>
          <a:r>
            <a:rPr lang="en-US"/>
            <a:t>Do they live in a house or 6</a:t>
          </a:r>
          <a:r>
            <a:rPr lang="en-US" baseline="30000"/>
            <a:t>th</a:t>
          </a:r>
          <a:r>
            <a:rPr lang="en-US"/>
            <a:t> floor flat/ is there a lift/ stairs may be a challenge?</a:t>
          </a:r>
        </a:p>
      </dgm:t>
    </dgm:pt>
    <dgm:pt modelId="{747C4EBB-5AAD-4158-A8B1-755880998D9F}" type="parTrans" cxnId="{6E7B6126-2CCA-4CC2-BF79-0F84AD8D4B62}">
      <dgm:prSet/>
      <dgm:spPr/>
      <dgm:t>
        <a:bodyPr/>
        <a:lstStyle/>
        <a:p>
          <a:endParaRPr lang="en-US"/>
        </a:p>
      </dgm:t>
    </dgm:pt>
    <dgm:pt modelId="{13437372-88BF-4903-90A9-9693A968B953}" type="sibTrans" cxnId="{6E7B6126-2CCA-4CC2-BF79-0F84AD8D4B62}">
      <dgm:prSet/>
      <dgm:spPr/>
      <dgm:t>
        <a:bodyPr/>
        <a:lstStyle/>
        <a:p>
          <a:endParaRPr lang="en-US"/>
        </a:p>
      </dgm:t>
    </dgm:pt>
    <dgm:pt modelId="{75A7676D-64F6-4FF2-90D3-15532BE4745F}">
      <dgm:prSet/>
      <dgm:spPr/>
      <dgm:t>
        <a:bodyPr/>
        <a:lstStyle/>
        <a:p>
          <a:r>
            <a:rPr lang="en-US"/>
            <a:t>Do they live with anyone?</a:t>
          </a:r>
        </a:p>
      </dgm:t>
    </dgm:pt>
    <dgm:pt modelId="{55367F55-F66E-49B5-8A70-5B2F9D04A9B6}" type="parTrans" cxnId="{FFBCE9AB-E273-494A-9E38-3E8C1019CF63}">
      <dgm:prSet/>
      <dgm:spPr/>
      <dgm:t>
        <a:bodyPr/>
        <a:lstStyle/>
        <a:p>
          <a:endParaRPr lang="en-US"/>
        </a:p>
      </dgm:t>
    </dgm:pt>
    <dgm:pt modelId="{5CE8C2D1-E939-46D3-9245-E28966A8EB70}" type="sibTrans" cxnId="{FFBCE9AB-E273-494A-9E38-3E8C1019CF63}">
      <dgm:prSet/>
      <dgm:spPr/>
      <dgm:t>
        <a:bodyPr/>
        <a:lstStyle/>
        <a:p>
          <a:endParaRPr lang="en-US"/>
        </a:p>
      </dgm:t>
    </dgm:pt>
    <dgm:pt modelId="{031E51AA-B305-4CC2-BD0B-9EC55E31F540}">
      <dgm:prSet/>
      <dgm:spPr/>
      <dgm:t>
        <a:bodyPr/>
        <a:lstStyle/>
        <a:p>
          <a:r>
            <a:rPr lang="en-US"/>
            <a:t>Are they a carer?</a:t>
          </a:r>
        </a:p>
      </dgm:t>
    </dgm:pt>
    <dgm:pt modelId="{623134C1-C8DD-41AB-AE36-B84BC5751899}" type="parTrans" cxnId="{CE86AFB9-4567-442B-8F4E-033EDF67FABB}">
      <dgm:prSet/>
      <dgm:spPr/>
      <dgm:t>
        <a:bodyPr/>
        <a:lstStyle/>
        <a:p>
          <a:endParaRPr lang="en-US"/>
        </a:p>
      </dgm:t>
    </dgm:pt>
    <dgm:pt modelId="{85B5F29C-D123-48E4-B8CA-DE04BA5E2BBE}" type="sibTrans" cxnId="{CE86AFB9-4567-442B-8F4E-033EDF67FABB}">
      <dgm:prSet/>
      <dgm:spPr/>
      <dgm:t>
        <a:bodyPr/>
        <a:lstStyle/>
        <a:p>
          <a:endParaRPr lang="en-US"/>
        </a:p>
      </dgm:t>
    </dgm:pt>
    <dgm:pt modelId="{70E3D48C-256D-400C-8207-242B4FEDA6AF}">
      <dgm:prSet/>
      <dgm:spPr/>
      <dgm:t>
        <a:bodyPr/>
        <a:lstStyle/>
        <a:p>
          <a:r>
            <a:rPr lang="en-US"/>
            <a:t>Do they have dependents?- ?Safeguarding?</a:t>
          </a:r>
        </a:p>
      </dgm:t>
    </dgm:pt>
    <dgm:pt modelId="{0FAF1986-A6E7-4C38-B4C7-04DE5F684FAB}" type="parTrans" cxnId="{319C0C6C-2D5F-48E0-B394-9297B2824D3C}">
      <dgm:prSet/>
      <dgm:spPr/>
      <dgm:t>
        <a:bodyPr/>
        <a:lstStyle/>
        <a:p>
          <a:endParaRPr lang="en-US"/>
        </a:p>
      </dgm:t>
    </dgm:pt>
    <dgm:pt modelId="{0F0DFA61-C15F-403A-B6DA-FF217EC9E9D2}" type="sibTrans" cxnId="{319C0C6C-2D5F-48E0-B394-9297B2824D3C}">
      <dgm:prSet/>
      <dgm:spPr/>
      <dgm:t>
        <a:bodyPr/>
        <a:lstStyle/>
        <a:p>
          <a:endParaRPr lang="en-US"/>
        </a:p>
      </dgm:t>
    </dgm:pt>
    <dgm:pt modelId="{F0385C57-2914-47BA-AD2E-B14211FA0419}">
      <dgm:prSet/>
      <dgm:spPr/>
      <dgm:t>
        <a:bodyPr/>
        <a:lstStyle/>
        <a:p>
          <a:r>
            <a:rPr lang="en-US"/>
            <a:t>Next of kin</a:t>
          </a:r>
        </a:p>
      </dgm:t>
    </dgm:pt>
    <dgm:pt modelId="{0BA0E3D2-B128-430D-BF61-C47B371CBAFD}" type="parTrans" cxnId="{4EC11DA5-307E-4472-9284-E3FFBEE4E95B}">
      <dgm:prSet/>
      <dgm:spPr/>
      <dgm:t>
        <a:bodyPr/>
        <a:lstStyle/>
        <a:p>
          <a:endParaRPr lang="en-US"/>
        </a:p>
      </dgm:t>
    </dgm:pt>
    <dgm:pt modelId="{76091F61-0BCE-4E30-90F5-4683AE3BFE2C}" type="sibTrans" cxnId="{4EC11DA5-307E-4472-9284-E3FFBEE4E95B}">
      <dgm:prSet/>
      <dgm:spPr/>
      <dgm:t>
        <a:bodyPr/>
        <a:lstStyle/>
        <a:p>
          <a:endParaRPr lang="en-US"/>
        </a:p>
      </dgm:t>
    </dgm:pt>
    <dgm:pt modelId="{D6848F4B-BFE1-674B-B595-E8066A1FED7D}" type="pres">
      <dgm:prSet presAssocID="{30F92429-2524-4BBC-9A61-3BC4ED8A6C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7B56EEA-4DC4-4446-BC2D-37070A0DF39A}" type="pres">
      <dgm:prSet presAssocID="{19863D51-CD05-46CD-8732-8852FA93023B}" presName="thickLine" presStyleLbl="alignNode1" presStyleIdx="0" presStyleCnt="7"/>
      <dgm:spPr/>
    </dgm:pt>
    <dgm:pt modelId="{2C8DDF53-7465-304D-B937-7D42B23BE592}" type="pres">
      <dgm:prSet presAssocID="{19863D51-CD05-46CD-8732-8852FA93023B}" presName="horz1" presStyleCnt="0"/>
      <dgm:spPr/>
    </dgm:pt>
    <dgm:pt modelId="{F4B3D29B-E169-C64F-8FD9-E2C837C6B16B}" type="pres">
      <dgm:prSet presAssocID="{19863D51-CD05-46CD-8732-8852FA93023B}" presName="tx1" presStyleLbl="revTx" presStyleIdx="0" presStyleCnt="7"/>
      <dgm:spPr/>
      <dgm:t>
        <a:bodyPr/>
        <a:lstStyle/>
        <a:p>
          <a:endParaRPr lang="en-GB"/>
        </a:p>
      </dgm:t>
    </dgm:pt>
    <dgm:pt modelId="{CC323503-FFCF-BD46-845F-0986F8567BCE}" type="pres">
      <dgm:prSet presAssocID="{19863D51-CD05-46CD-8732-8852FA93023B}" presName="vert1" presStyleCnt="0"/>
      <dgm:spPr/>
    </dgm:pt>
    <dgm:pt modelId="{87AADC16-3852-BF4F-B4F6-FF3CE2DBE301}" type="pres">
      <dgm:prSet presAssocID="{144DAC2B-5B81-4664-AD74-A3F8761FEE0B}" presName="thickLine" presStyleLbl="alignNode1" presStyleIdx="1" presStyleCnt="7"/>
      <dgm:spPr/>
    </dgm:pt>
    <dgm:pt modelId="{448A041E-0586-CE4F-B143-5F1333FB6A1D}" type="pres">
      <dgm:prSet presAssocID="{144DAC2B-5B81-4664-AD74-A3F8761FEE0B}" presName="horz1" presStyleCnt="0"/>
      <dgm:spPr/>
    </dgm:pt>
    <dgm:pt modelId="{7143860D-2606-6F4F-A908-92F8E6EC4BED}" type="pres">
      <dgm:prSet presAssocID="{144DAC2B-5B81-4664-AD74-A3F8761FEE0B}" presName="tx1" presStyleLbl="revTx" presStyleIdx="1" presStyleCnt="7"/>
      <dgm:spPr/>
      <dgm:t>
        <a:bodyPr/>
        <a:lstStyle/>
        <a:p>
          <a:endParaRPr lang="en-GB"/>
        </a:p>
      </dgm:t>
    </dgm:pt>
    <dgm:pt modelId="{E2103F6F-3D6F-A246-882F-A5A9591C953D}" type="pres">
      <dgm:prSet presAssocID="{144DAC2B-5B81-4664-AD74-A3F8761FEE0B}" presName="vert1" presStyleCnt="0"/>
      <dgm:spPr/>
    </dgm:pt>
    <dgm:pt modelId="{13ED0910-2865-BC4F-B014-87766F78E3BB}" type="pres">
      <dgm:prSet presAssocID="{CA39E06B-068F-4A92-8FA7-499CA3596F83}" presName="thickLine" presStyleLbl="alignNode1" presStyleIdx="2" presStyleCnt="7"/>
      <dgm:spPr/>
    </dgm:pt>
    <dgm:pt modelId="{FBF7A95B-8F98-DE4D-8833-145F7B872C19}" type="pres">
      <dgm:prSet presAssocID="{CA39E06B-068F-4A92-8FA7-499CA3596F83}" presName="horz1" presStyleCnt="0"/>
      <dgm:spPr/>
    </dgm:pt>
    <dgm:pt modelId="{E6D22D58-E5AB-6845-8074-B1A5CD9FE966}" type="pres">
      <dgm:prSet presAssocID="{CA39E06B-068F-4A92-8FA7-499CA3596F83}" presName="tx1" presStyleLbl="revTx" presStyleIdx="2" presStyleCnt="7"/>
      <dgm:spPr/>
      <dgm:t>
        <a:bodyPr/>
        <a:lstStyle/>
        <a:p>
          <a:endParaRPr lang="en-GB"/>
        </a:p>
      </dgm:t>
    </dgm:pt>
    <dgm:pt modelId="{47D89B04-9E6C-1947-935E-4B9026F521E3}" type="pres">
      <dgm:prSet presAssocID="{CA39E06B-068F-4A92-8FA7-499CA3596F83}" presName="vert1" presStyleCnt="0"/>
      <dgm:spPr/>
    </dgm:pt>
    <dgm:pt modelId="{0F8F0B20-49A3-7440-AD62-D7727295EEE6}" type="pres">
      <dgm:prSet presAssocID="{75A7676D-64F6-4FF2-90D3-15532BE4745F}" presName="thickLine" presStyleLbl="alignNode1" presStyleIdx="3" presStyleCnt="7"/>
      <dgm:spPr/>
    </dgm:pt>
    <dgm:pt modelId="{BF9438AC-6DDE-6D40-98A1-72DC8BA7E2E3}" type="pres">
      <dgm:prSet presAssocID="{75A7676D-64F6-4FF2-90D3-15532BE4745F}" presName="horz1" presStyleCnt="0"/>
      <dgm:spPr/>
    </dgm:pt>
    <dgm:pt modelId="{6BF5510F-0C22-8E4F-AD95-C153EC49C1DC}" type="pres">
      <dgm:prSet presAssocID="{75A7676D-64F6-4FF2-90D3-15532BE4745F}" presName="tx1" presStyleLbl="revTx" presStyleIdx="3" presStyleCnt="7"/>
      <dgm:spPr/>
      <dgm:t>
        <a:bodyPr/>
        <a:lstStyle/>
        <a:p>
          <a:endParaRPr lang="en-GB"/>
        </a:p>
      </dgm:t>
    </dgm:pt>
    <dgm:pt modelId="{1BDDF2D6-6C2D-C241-ADB7-EDC42F486099}" type="pres">
      <dgm:prSet presAssocID="{75A7676D-64F6-4FF2-90D3-15532BE4745F}" presName="vert1" presStyleCnt="0"/>
      <dgm:spPr/>
    </dgm:pt>
    <dgm:pt modelId="{8D20BA2F-0158-E447-9B0A-245C7468B3BF}" type="pres">
      <dgm:prSet presAssocID="{031E51AA-B305-4CC2-BD0B-9EC55E31F540}" presName="thickLine" presStyleLbl="alignNode1" presStyleIdx="4" presStyleCnt="7"/>
      <dgm:spPr/>
    </dgm:pt>
    <dgm:pt modelId="{D66A5B4C-66F2-8A4A-80D3-9CBA58DE3DB7}" type="pres">
      <dgm:prSet presAssocID="{031E51AA-B305-4CC2-BD0B-9EC55E31F540}" presName="horz1" presStyleCnt="0"/>
      <dgm:spPr/>
    </dgm:pt>
    <dgm:pt modelId="{137CA20E-4064-1549-8B74-D111BA559069}" type="pres">
      <dgm:prSet presAssocID="{031E51AA-B305-4CC2-BD0B-9EC55E31F540}" presName="tx1" presStyleLbl="revTx" presStyleIdx="4" presStyleCnt="7"/>
      <dgm:spPr/>
      <dgm:t>
        <a:bodyPr/>
        <a:lstStyle/>
        <a:p>
          <a:endParaRPr lang="en-GB"/>
        </a:p>
      </dgm:t>
    </dgm:pt>
    <dgm:pt modelId="{45CB601E-E203-0C45-9284-BD5A74E81508}" type="pres">
      <dgm:prSet presAssocID="{031E51AA-B305-4CC2-BD0B-9EC55E31F540}" presName="vert1" presStyleCnt="0"/>
      <dgm:spPr/>
    </dgm:pt>
    <dgm:pt modelId="{D57B1C7D-DD8E-5B4F-BCB3-B28A932D8B6C}" type="pres">
      <dgm:prSet presAssocID="{70E3D48C-256D-400C-8207-242B4FEDA6AF}" presName="thickLine" presStyleLbl="alignNode1" presStyleIdx="5" presStyleCnt="7"/>
      <dgm:spPr/>
    </dgm:pt>
    <dgm:pt modelId="{D84F59C7-2480-734A-9DF7-492D4E7B9110}" type="pres">
      <dgm:prSet presAssocID="{70E3D48C-256D-400C-8207-242B4FEDA6AF}" presName="horz1" presStyleCnt="0"/>
      <dgm:spPr/>
    </dgm:pt>
    <dgm:pt modelId="{54E91D01-1F23-C94E-BC35-6BC1A3366B67}" type="pres">
      <dgm:prSet presAssocID="{70E3D48C-256D-400C-8207-242B4FEDA6AF}" presName="tx1" presStyleLbl="revTx" presStyleIdx="5" presStyleCnt="7"/>
      <dgm:spPr/>
      <dgm:t>
        <a:bodyPr/>
        <a:lstStyle/>
        <a:p>
          <a:endParaRPr lang="en-GB"/>
        </a:p>
      </dgm:t>
    </dgm:pt>
    <dgm:pt modelId="{3E0B45F3-DF5A-184D-9B49-67473F2C060C}" type="pres">
      <dgm:prSet presAssocID="{70E3D48C-256D-400C-8207-242B4FEDA6AF}" presName="vert1" presStyleCnt="0"/>
      <dgm:spPr/>
    </dgm:pt>
    <dgm:pt modelId="{C7E7A437-51F0-D94C-9983-0489F617992D}" type="pres">
      <dgm:prSet presAssocID="{F0385C57-2914-47BA-AD2E-B14211FA0419}" presName="thickLine" presStyleLbl="alignNode1" presStyleIdx="6" presStyleCnt="7"/>
      <dgm:spPr/>
    </dgm:pt>
    <dgm:pt modelId="{BD0ABB08-1C4A-ED4A-A600-F49CECBA367D}" type="pres">
      <dgm:prSet presAssocID="{F0385C57-2914-47BA-AD2E-B14211FA0419}" presName="horz1" presStyleCnt="0"/>
      <dgm:spPr/>
    </dgm:pt>
    <dgm:pt modelId="{7BEE2865-6152-A849-B266-98D333DC2740}" type="pres">
      <dgm:prSet presAssocID="{F0385C57-2914-47BA-AD2E-B14211FA0419}" presName="tx1" presStyleLbl="revTx" presStyleIdx="6" presStyleCnt="7"/>
      <dgm:spPr/>
      <dgm:t>
        <a:bodyPr/>
        <a:lstStyle/>
        <a:p>
          <a:endParaRPr lang="en-GB"/>
        </a:p>
      </dgm:t>
    </dgm:pt>
    <dgm:pt modelId="{58C7F758-7622-5A41-B570-8154E25FCE1A}" type="pres">
      <dgm:prSet presAssocID="{F0385C57-2914-47BA-AD2E-B14211FA0419}" presName="vert1" presStyleCnt="0"/>
      <dgm:spPr/>
    </dgm:pt>
  </dgm:ptLst>
  <dgm:cxnLst>
    <dgm:cxn modelId="{47948926-2509-364E-B7E0-C669FA56715B}" type="presOf" srcId="{144DAC2B-5B81-4664-AD74-A3F8761FEE0B}" destId="{7143860D-2606-6F4F-A908-92F8E6EC4BED}" srcOrd="0" destOrd="0" presId="urn:microsoft.com/office/officeart/2008/layout/LinedList"/>
    <dgm:cxn modelId="{8AFBE1A8-0249-4FE0-A980-57A6F7B391B3}" srcId="{30F92429-2524-4BBC-9A61-3BC4ED8A6C5E}" destId="{19863D51-CD05-46CD-8732-8852FA93023B}" srcOrd="0" destOrd="0" parTransId="{4891C302-B117-4A9F-9BFC-935BECF34BB3}" sibTransId="{7BE299E5-4DB3-4FAB-B767-3A5EA4797C8D}"/>
    <dgm:cxn modelId="{FFBCE9AB-E273-494A-9E38-3E8C1019CF63}" srcId="{30F92429-2524-4BBC-9A61-3BC4ED8A6C5E}" destId="{75A7676D-64F6-4FF2-90D3-15532BE4745F}" srcOrd="3" destOrd="0" parTransId="{55367F55-F66E-49B5-8A70-5B2F9D04A9B6}" sibTransId="{5CE8C2D1-E939-46D3-9245-E28966A8EB70}"/>
    <dgm:cxn modelId="{56C93BE2-1185-4F66-8077-173A4B10C1A1}" srcId="{30F92429-2524-4BBC-9A61-3BC4ED8A6C5E}" destId="{144DAC2B-5B81-4664-AD74-A3F8761FEE0B}" srcOrd="1" destOrd="0" parTransId="{1FCD6737-D4B4-4018-A728-2D975BB3A99E}" sibTransId="{30B95FFA-14B5-4B61-B1A8-09070DD7777C}"/>
    <dgm:cxn modelId="{A7B1A71B-A2B2-3640-8DBA-E8816AA5BE4A}" type="presOf" srcId="{CA39E06B-068F-4A92-8FA7-499CA3596F83}" destId="{E6D22D58-E5AB-6845-8074-B1A5CD9FE966}" srcOrd="0" destOrd="0" presId="urn:microsoft.com/office/officeart/2008/layout/LinedList"/>
    <dgm:cxn modelId="{EB701497-58F1-704C-B3EF-45B031BF2933}" type="presOf" srcId="{19863D51-CD05-46CD-8732-8852FA93023B}" destId="{F4B3D29B-E169-C64F-8FD9-E2C837C6B16B}" srcOrd="0" destOrd="0" presId="urn:microsoft.com/office/officeart/2008/layout/LinedList"/>
    <dgm:cxn modelId="{CE86AFB9-4567-442B-8F4E-033EDF67FABB}" srcId="{30F92429-2524-4BBC-9A61-3BC4ED8A6C5E}" destId="{031E51AA-B305-4CC2-BD0B-9EC55E31F540}" srcOrd="4" destOrd="0" parTransId="{623134C1-C8DD-41AB-AE36-B84BC5751899}" sibTransId="{85B5F29C-D123-48E4-B8CA-DE04BA5E2BBE}"/>
    <dgm:cxn modelId="{6E7B6126-2CCA-4CC2-BF79-0F84AD8D4B62}" srcId="{30F92429-2524-4BBC-9A61-3BC4ED8A6C5E}" destId="{CA39E06B-068F-4A92-8FA7-499CA3596F83}" srcOrd="2" destOrd="0" parTransId="{747C4EBB-5AAD-4158-A8B1-755880998D9F}" sibTransId="{13437372-88BF-4903-90A9-9693A968B953}"/>
    <dgm:cxn modelId="{319C0C6C-2D5F-48E0-B394-9297B2824D3C}" srcId="{30F92429-2524-4BBC-9A61-3BC4ED8A6C5E}" destId="{70E3D48C-256D-400C-8207-242B4FEDA6AF}" srcOrd="5" destOrd="0" parTransId="{0FAF1986-A6E7-4C38-B4C7-04DE5F684FAB}" sibTransId="{0F0DFA61-C15F-403A-B6DA-FF217EC9E9D2}"/>
    <dgm:cxn modelId="{F195E8E1-7CDF-7E42-97FC-A7C40E84193B}" type="presOf" srcId="{F0385C57-2914-47BA-AD2E-B14211FA0419}" destId="{7BEE2865-6152-A849-B266-98D333DC2740}" srcOrd="0" destOrd="0" presId="urn:microsoft.com/office/officeart/2008/layout/LinedList"/>
    <dgm:cxn modelId="{4F78AE88-58ED-0B42-A7B3-814DEB82D320}" type="presOf" srcId="{30F92429-2524-4BBC-9A61-3BC4ED8A6C5E}" destId="{D6848F4B-BFE1-674B-B595-E8066A1FED7D}" srcOrd="0" destOrd="0" presId="urn:microsoft.com/office/officeart/2008/layout/LinedList"/>
    <dgm:cxn modelId="{26B03BAD-A571-9C47-809B-FBFC9210BC67}" type="presOf" srcId="{75A7676D-64F6-4FF2-90D3-15532BE4745F}" destId="{6BF5510F-0C22-8E4F-AD95-C153EC49C1DC}" srcOrd="0" destOrd="0" presId="urn:microsoft.com/office/officeart/2008/layout/LinedList"/>
    <dgm:cxn modelId="{FC382C70-82B3-5F41-B34C-E8E3090DCB8D}" type="presOf" srcId="{70E3D48C-256D-400C-8207-242B4FEDA6AF}" destId="{54E91D01-1F23-C94E-BC35-6BC1A3366B67}" srcOrd="0" destOrd="0" presId="urn:microsoft.com/office/officeart/2008/layout/LinedList"/>
    <dgm:cxn modelId="{4EC11DA5-307E-4472-9284-E3FFBEE4E95B}" srcId="{30F92429-2524-4BBC-9A61-3BC4ED8A6C5E}" destId="{F0385C57-2914-47BA-AD2E-B14211FA0419}" srcOrd="6" destOrd="0" parTransId="{0BA0E3D2-B128-430D-BF61-C47B371CBAFD}" sibTransId="{76091F61-0BCE-4E30-90F5-4683AE3BFE2C}"/>
    <dgm:cxn modelId="{7108CBCA-AB78-7C4E-AB06-A1D90CD48970}" type="presOf" srcId="{031E51AA-B305-4CC2-BD0B-9EC55E31F540}" destId="{137CA20E-4064-1549-8B74-D111BA559069}" srcOrd="0" destOrd="0" presId="urn:microsoft.com/office/officeart/2008/layout/LinedList"/>
    <dgm:cxn modelId="{904082F3-57F4-9047-AFA7-D380A735393E}" type="presParOf" srcId="{D6848F4B-BFE1-674B-B595-E8066A1FED7D}" destId="{07B56EEA-4DC4-4446-BC2D-37070A0DF39A}" srcOrd="0" destOrd="0" presId="urn:microsoft.com/office/officeart/2008/layout/LinedList"/>
    <dgm:cxn modelId="{51187A2C-A852-E449-95CD-B0C81F203FEA}" type="presParOf" srcId="{D6848F4B-BFE1-674B-B595-E8066A1FED7D}" destId="{2C8DDF53-7465-304D-B937-7D42B23BE592}" srcOrd="1" destOrd="0" presId="urn:microsoft.com/office/officeart/2008/layout/LinedList"/>
    <dgm:cxn modelId="{A6B3649F-EAEA-B44F-AA95-D82A22F66B1F}" type="presParOf" srcId="{2C8DDF53-7465-304D-B937-7D42B23BE592}" destId="{F4B3D29B-E169-C64F-8FD9-E2C837C6B16B}" srcOrd="0" destOrd="0" presId="urn:microsoft.com/office/officeart/2008/layout/LinedList"/>
    <dgm:cxn modelId="{B6ACD74A-387B-D344-9E50-44D11604F907}" type="presParOf" srcId="{2C8DDF53-7465-304D-B937-7D42B23BE592}" destId="{CC323503-FFCF-BD46-845F-0986F8567BCE}" srcOrd="1" destOrd="0" presId="urn:microsoft.com/office/officeart/2008/layout/LinedList"/>
    <dgm:cxn modelId="{74F44D02-CC9A-2043-AD78-74DE5B54330B}" type="presParOf" srcId="{D6848F4B-BFE1-674B-B595-E8066A1FED7D}" destId="{87AADC16-3852-BF4F-B4F6-FF3CE2DBE301}" srcOrd="2" destOrd="0" presId="urn:microsoft.com/office/officeart/2008/layout/LinedList"/>
    <dgm:cxn modelId="{0A743555-B669-FE45-88FD-BCC1B99EB7CB}" type="presParOf" srcId="{D6848F4B-BFE1-674B-B595-E8066A1FED7D}" destId="{448A041E-0586-CE4F-B143-5F1333FB6A1D}" srcOrd="3" destOrd="0" presId="urn:microsoft.com/office/officeart/2008/layout/LinedList"/>
    <dgm:cxn modelId="{4CF67389-1458-C745-857E-94EE078A17A4}" type="presParOf" srcId="{448A041E-0586-CE4F-B143-5F1333FB6A1D}" destId="{7143860D-2606-6F4F-A908-92F8E6EC4BED}" srcOrd="0" destOrd="0" presId="urn:microsoft.com/office/officeart/2008/layout/LinedList"/>
    <dgm:cxn modelId="{31E8B19F-8379-5641-860A-2444D7210049}" type="presParOf" srcId="{448A041E-0586-CE4F-B143-5F1333FB6A1D}" destId="{E2103F6F-3D6F-A246-882F-A5A9591C953D}" srcOrd="1" destOrd="0" presId="urn:microsoft.com/office/officeart/2008/layout/LinedList"/>
    <dgm:cxn modelId="{9DD050DC-DE6F-8247-88B8-4D707AD37706}" type="presParOf" srcId="{D6848F4B-BFE1-674B-B595-E8066A1FED7D}" destId="{13ED0910-2865-BC4F-B014-87766F78E3BB}" srcOrd="4" destOrd="0" presId="urn:microsoft.com/office/officeart/2008/layout/LinedList"/>
    <dgm:cxn modelId="{E156214B-38F4-F34F-AEF9-1881A852D268}" type="presParOf" srcId="{D6848F4B-BFE1-674B-B595-E8066A1FED7D}" destId="{FBF7A95B-8F98-DE4D-8833-145F7B872C19}" srcOrd="5" destOrd="0" presId="urn:microsoft.com/office/officeart/2008/layout/LinedList"/>
    <dgm:cxn modelId="{3184F08B-C54E-474B-84B6-388F6576E172}" type="presParOf" srcId="{FBF7A95B-8F98-DE4D-8833-145F7B872C19}" destId="{E6D22D58-E5AB-6845-8074-B1A5CD9FE966}" srcOrd="0" destOrd="0" presId="urn:microsoft.com/office/officeart/2008/layout/LinedList"/>
    <dgm:cxn modelId="{71C5E916-5BE9-A84E-800A-57ADE7E05DE7}" type="presParOf" srcId="{FBF7A95B-8F98-DE4D-8833-145F7B872C19}" destId="{47D89B04-9E6C-1947-935E-4B9026F521E3}" srcOrd="1" destOrd="0" presId="urn:microsoft.com/office/officeart/2008/layout/LinedList"/>
    <dgm:cxn modelId="{7CB05233-5B62-7543-99A8-4E9208E9335C}" type="presParOf" srcId="{D6848F4B-BFE1-674B-B595-E8066A1FED7D}" destId="{0F8F0B20-49A3-7440-AD62-D7727295EEE6}" srcOrd="6" destOrd="0" presId="urn:microsoft.com/office/officeart/2008/layout/LinedList"/>
    <dgm:cxn modelId="{0830ABF6-4D82-A946-9531-4D664F67EEEC}" type="presParOf" srcId="{D6848F4B-BFE1-674B-B595-E8066A1FED7D}" destId="{BF9438AC-6DDE-6D40-98A1-72DC8BA7E2E3}" srcOrd="7" destOrd="0" presId="urn:microsoft.com/office/officeart/2008/layout/LinedList"/>
    <dgm:cxn modelId="{A6F6A6BD-A108-384D-B41C-8D27AC01FA56}" type="presParOf" srcId="{BF9438AC-6DDE-6D40-98A1-72DC8BA7E2E3}" destId="{6BF5510F-0C22-8E4F-AD95-C153EC49C1DC}" srcOrd="0" destOrd="0" presId="urn:microsoft.com/office/officeart/2008/layout/LinedList"/>
    <dgm:cxn modelId="{2D1D639D-448C-9C4A-B780-21148685F4C6}" type="presParOf" srcId="{BF9438AC-6DDE-6D40-98A1-72DC8BA7E2E3}" destId="{1BDDF2D6-6C2D-C241-ADB7-EDC42F486099}" srcOrd="1" destOrd="0" presId="urn:microsoft.com/office/officeart/2008/layout/LinedList"/>
    <dgm:cxn modelId="{8C16B67C-0E48-5049-B3EA-7130EC419A2E}" type="presParOf" srcId="{D6848F4B-BFE1-674B-B595-E8066A1FED7D}" destId="{8D20BA2F-0158-E447-9B0A-245C7468B3BF}" srcOrd="8" destOrd="0" presId="urn:microsoft.com/office/officeart/2008/layout/LinedList"/>
    <dgm:cxn modelId="{46BB3176-1ACC-BA48-B8EB-3A586F3D2C36}" type="presParOf" srcId="{D6848F4B-BFE1-674B-B595-E8066A1FED7D}" destId="{D66A5B4C-66F2-8A4A-80D3-9CBA58DE3DB7}" srcOrd="9" destOrd="0" presId="urn:microsoft.com/office/officeart/2008/layout/LinedList"/>
    <dgm:cxn modelId="{D2F73459-B39F-6440-AEA5-CFCEA373EBA3}" type="presParOf" srcId="{D66A5B4C-66F2-8A4A-80D3-9CBA58DE3DB7}" destId="{137CA20E-4064-1549-8B74-D111BA559069}" srcOrd="0" destOrd="0" presId="urn:microsoft.com/office/officeart/2008/layout/LinedList"/>
    <dgm:cxn modelId="{0F218B28-3791-2140-9C7E-C89743D5D16A}" type="presParOf" srcId="{D66A5B4C-66F2-8A4A-80D3-9CBA58DE3DB7}" destId="{45CB601E-E203-0C45-9284-BD5A74E81508}" srcOrd="1" destOrd="0" presId="urn:microsoft.com/office/officeart/2008/layout/LinedList"/>
    <dgm:cxn modelId="{ABBDC31D-6F30-814A-8079-41C1487CD176}" type="presParOf" srcId="{D6848F4B-BFE1-674B-B595-E8066A1FED7D}" destId="{D57B1C7D-DD8E-5B4F-BCB3-B28A932D8B6C}" srcOrd="10" destOrd="0" presId="urn:microsoft.com/office/officeart/2008/layout/LinedList"/>
    <dgm:cxn modelId="{7FE8FE3F-0F3B-7B44-AF11-E688E0816E30}" type="presParOf" srcId="{D6848F4B-BFE1-674B-B595-E8066A1FED7D}" destId="{D84F59C7-2480-734A-9DF7-492D4E7B9110}" srcOrd="11" destOrd="0" presId="urn:microsoft.com/office/officeart/2008/layout/LinedList"/>
    <dgm:cxn modelId="{62E17363-A981-5D46-A972-8060114E72F1}" type="presParOf" srcId="{D84F59C7-2480-734A-9DF7-492D4E7B9110}" destId="{54E91D01-1F23-C94E-BC35-6BC1A3366B67}" srcOrd="0" destOrd="0" presId="urn:microsoft.com/office/officeart/2008/layout/LinedList"/>
    <dgm:cxn modelId="{E3253B78-E96A-4A43-AF85-28D980EF4DF9}" type="presParOf" srcId="{D84F59C7-2480-734A-9DF7-492D4E7B9110}" destId="{3E0B45F3-DF5A-184D-9B49-67473F2C060C}" srcOrd="1" destOrd="0" presId="urn:microsoft.com/office/officeart/2008/layout/LinedList"/>
    <dgm:cxn modelId="{30528B3E-16EE-B441-88F7-55A81023969B}" type="presParOf" srcId="{D6848F4B-BFE1-674B-B595-E8066A1FED7D}" destId="{C7E7A437-51F0-D94C-9983-0489F617992D}" srcOrd="12" destOrd="0" presId="urn:microsoft.com/office/officeart/2008/layout/LinedList"/>
    <dgm:cxn modelId="{94F4A861-8EFD-6146-BD24-5D1FE8E3F04E}" type="presParOf" srcId="{D6848F4B-BFE1-674B-B595-E8066A1FED7D}" destId="{BD0ABB08-1C4A-ED4A-A600-F49CECBA367D}" srcOrd="13" destOrd="0" presId="urn:microsoft.com/office/officeart/2008/layout/LinedList"/>
    <dgm:cxn modelId="{4E014350-E2E7-8E4C-893A-E3A195026244}" type="presParOf" srcId="{BD0ABB08-1C4A-ED4A-A600-F49CECBA367D}" destId="{7BEE2865-6152-A849-B266-98D333DC2740}" srcOrd="0" destOrd="0" presId="urn:microsoft.com/office/officeart/2008/layout/LinedList"/>
    <dgm:cxn modelId="{B9C7B263-2CF8-F141-BB47-8F6B3525FFC9}" type="presParOf" srcId="{BD0ABB08-1C4A-ED4A-A600-F49CECBA367D}" destId="{58C7F758-7622-5A41-B570-8154E25FCE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2C8F9F-556B-4BDB-BE9D-A20234F3CC8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99606-0343-4A5D-BE53-4FD1CF815BF4}">
      <dgm:prSet/>
      <dgm:spPr/>
      <dgm:t>
        <a:bodyPr/>
        <a:lstStyle/>
        <a:p>
          <a:r>
            <a:rPr lang="en-US" dirty="0"/>
            <a:t>PC- Presenting complaint</a:t>
          </a:r>
        </a:p>
      </dgm:t>
    </dgm:pt>
    <dgm:pt modelId="{45C56070-3830-438B-920B-2EFCEDCDC083}" type="parTrans" cxnId="{170BF688-8BD6-47BC-BC73-E157BCEDF59B}">
      <dgm:prSet/>
      <dgm:spPr/>
      <dgm:t>
        <a:bodyPr/>
        <a:lstStyle/>
        <a:p>
          <a:endParaRPr lang="en-US"/>
        </a:p>
      </dgm:t>
    </dgm:pt>
    <dgm:pt modelId="{BE6BB533-F4E9-4E53-9AA3-248244300A65}" type="sibTrans" cxnId="{170BF688-8BD6-47BC-BC73-E157BCEDF59B}">
      <dgm:prSet/>
      <dgm:spPr/>
      <dgm:t>
        <a:bodyPr/>
        <a:lstStyle/>
        <a:p>
          <a:endParaRPr lang="en-US"/>
        </a:p>
      </dgm:t>
    </dgm:pt>
    <dgm:pt modelId="{8BEE24D5-6D3B-4F5D-B6D5-43A456D16B20}">
      <dgm:prSet/>
      <dgm:spPr/>
      <dgm:t>
        <a:bodyPr/>
        <a:lstStyle/>
        <a:p>
          <a:r>
            <a:rPr lang="en-US" dirty="0"/>
            <a:t>PMHX- Past medical history</a:t>
          </a:r>
        </a:p>
      </dgm:t>
    </dgm:pt>
    <dgm:pt modelId="{6C43EBB6-C780-4080-A0B7-DEB2B87D7C45}" type="parTrans" cxnId="{E02B8FB4-20C0-4085-ABCF-F80026CFD541}">
      <dgm:prSet/>
      <dgm:spPr/>
      <dgm:t>
        <a:bodyPr/>
        <a:lstStyle/>
        <a:p>
          <a:endParaRPr lang="en-US"/>
        </a:p>
      </dgm:t>
    </dgm:pt>
    <dgm:pt modelId="{EACD9F0C-981F-4246-95F7-2BCB973F381C}" type="sibTrans" cxnId="{E02B8FB4-20C0-4085-ABCF-F80026CFD541}">
      <dgm:prSet/>
      <dgm:spPr/>
      <dgm:t>
        <a:bodyPr/>
        <a:lstStyle/>
        <a:p>
          <a:endParaRPr lang="en-US"/>
        </a:p>
      </dgm:t>
    </dgm:pt>
    <dgm:pt modelId="{9493FE09-7C05-4CC9-9A7F-3C2654FA2096}">
      <dgm:prSet/>
      <dgm:spPr/>
      <dgm:t>
        <a:bodyPr/>
        <a:lstStyle/>
        <a:p>
          <a:r>
            <a:rPr lang="en-US" dirty="0"/>
            <a:t>M/S- Medications and surgeries</a:t>
          </a:r>
        </a:p>
      </dgm:t>
    </dgm:pt>
    <dgm:pt modelId="{A6AB016C-A22D-420D-A13F-D16A0AD913B8}" type="parTrans" cxnId="{A2031FC2-1B6D-40BC-8C49-3ADE49A5062C}">
      <dgm:prSet/>
      <dgm:spPr/>
      <dgm:t>
        <a:bodyPr/>
        <a:lstStyle/>
        <a:p>
          <a:endParaRPr lang="en-US"/>
        </a:p>
      </dgm:t>
    </dgm:pt>
    <dgm:pt modelId="{88128337-1A6D-4F9D-9CD7-53F7612CCDFD}" type="sibTrans" cxnId="{A2031FC2-1B6D-40BC-8C49-3ADE49A5062C}">
      <dgm:prSet/>
      <dgm:spPr/>
      <dgm:t>
        <a:bodyPr/>
        <a:lstStyle/>
        <a:p>
          <a:endParaRPr lang="en-US"/>
        </a:p>
      </dgm:t>
    </dgm:pt>
    <dgm:pt modelId="{3CC16748-8724-40A0-B04F-77A170E5C63B}">
      <dgm:prSet/>
      <dgm:spPr/>
      <dgm:t>
        <a:bodyPr/>
        <a:lstStyle/>
        <a:p>
          <a:r>
            <a:rPr lang="en-US" dirty="0"/>
            <a:t>FHX- Family history</a:t>
          </a:r>
        </a:p>
      </dgm:t>
    </dgm:pt>
    <dgm:pt modelId="{95C8BA57-2BEE-4453-8B8C-0A10BAD4C78F}" type="parTrans" cxnId="{DF419788-F7C0-4DBD-BCBD-3252173385BE}">
      <dgm:prSet/>
      <dgm:spPr/>
      <dgm:t>
        <a:bodyPr/>
        <a:lstStyle/>
        <a:p>
          <a:endParaRPr lang="en-US"/>
        </a:p>
      </dgm:t>
    </dgm:pt>
    <dgm:pt modelId="{D04564C7-1BAC-41F4-9990-EBE0356C3D7E}" type="sibTrans" cxnId="{DF419788-F7C0-4DBD-BCBD-3252173385BE}">
      <dgm:prSet/>
      <dgm:spPr/>
      <dgm:t>
        <a:bodyPr/>
        <a:lstStyle/>
        <a:p>
          <a:endParaRPr lang="en-US"/>
        </a:p>
      </dgm:t>
    </dgm:pt>
    <dgm:pt modelId="{B66F04C5-3F8B-4546-AB0B-B5C9ADA44EDB}">
      <dgm:prSet/>
      <dgm:spPr/>
      <dgm:t>
        <a:bodyPr/>
        <a:lstStyle/>
        <a:p>
          <a:r>
            <a:rPr lang="en-US" dirty="0"/>
            <a:t>SHX- Social history</a:t>
          </a:r>
        </a:p>
      </dgm:t>
    </dgm:pt>
    <dgm:pt modelId="{A67EDCC7-5862-4DB1-A03F-B7E63140A638}" type="parTrans" cxnId="{32C91D0C-7C04-4697-9E6A-BF6E64F4158E}">
      <dgm:prSet/>
      <dgm:spPr/>
      <dgm:t>
        <a:bodyPr/>
        <a:lstStyle/>
        <a:p>
          <a:endParaRPr lang="en-US"/>
        </a:p>
      </dgm:t>
    </dgm:pt>
    <dgm:pt modelId="{B4110894-0611-46A3-BB64-09448CFF41F8}" type="sibTrans" cxnId="{32C91D0C-7C04-4697-9E6A-BF6E64F4158E}">
      <dgm:prSet/>
      <dgm:spPr/>
      <dgm:t>
        <a:bodyPr/>
        <a:lstStyle/>
        <a:p>
          <a:endParaRPr lang="en-US"/>
        </a:p>
      </dgm:t>
    </dgm:pt>
    <dgm:pt modelId="{6F09C511-D3D5-42EC-A531-A58FB83DAA45}">
      <dgm:prSet/>
      <dgm:spPr/>
      <dgm:t>
        <a:bodyPr/>
        <a:lstStyle/>
        <a:p>
          <a:r>
            <a:rPr lang="en-US" dirty="0"/>
            <a:t>SEXHX- Sexual history </a:t>
          </a:r>
        </a:p>
      </dgm:t>
    </dgm:pt>
    <dgm:pt modelId="{F46A339D-275E-4ADE-94AE-4801305DAF8E}" type="parTrans" cxnId="{7A5AEFAA-01E4-4661-98AF-96A95A91B3BD}">
      <dgm:prSet/>
      <dgm:spPr/>
      <dgm:t>
        <a:bodyPr/>
        <a:lstStyle/>
        <a:p>
          <a:endParaRPr lang="en-US"/>
        </a:p>
      </dgm:t>
    </dgm:pt>
    <dgm:pt modelId="{F3E8ECBE-1856-4913-A900-92D96D777ADC}" type="sibTrans" cxnId="{7A5AEFAA-01E4-4661-98AF-96A95A91B3BD}">
      <dgm:prSet/>
      <dgm:spPr/>
      <dgm:t>
        <a:bodyPr/>
        <a:lstStyle/>
        <a:p>
          <a:endParaRPr lang="en-US"/>
        </a:p>
      </dgm:t>
    </dgm:pt>
    <dgm:pt modelId="{552A6D36-4098-8A4A-A20E-9169BCC7DAF8}" type="pres">
      <dgm:prSet presAssocID="{8E2C8F9F-556B-4BDB-BE9D-A20234F3C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0B1AE0-E406-1C48-AC8A-C0C6D5FD0E2F}" type="pres">
      <dgm:prSet presAssocID="{7C099606-0343-4A5D-BE53-4FD1CF815BF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A51A7E-D794-BA43-8442-E66CB4A44AA9}" type="pres">
      <dgm:prSet presAssocID="{BE6BB533-F4E9-4E53-9AA3-248244300A65}" presName="spacer" presStyleCnt="0"/>
      <dgm:spPr/>
    </dgm:pt>
    <dgm:pt modelId="{5FD76B86-E59E-AF49-8F3E-29C8295504B3}" type="pres">
      <dgm:prSet presAssocID="{8BEE24D5-6D3B-4F5D-B6D5-43A456D16B2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431D7B-BCCC-8B42-B150-B09FEA7579E5}" type="pres">
      <dgm:prSet presAssocID="{EACD9F0C-981F-4246-95F7-2BCB973F381C}" presName="spacer" presStyleCnt="0"/>
      <dgm:spPr/>
    </dgm:pt>
    <dgm:pt modelId="{E9BA5FD8-C9C9-C242-8335-21861E3804D3}" type="pres">
      <dgm:prSet presAssocID="{9493FE09-7C05-4CC9-9A7F-3C2654FA209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2D9CCF-A059-4A44-80B0-3FD47D3C56C0}" type="pres">
      <dgm:prSet presAssocID="{88128337-1A6D-4F9D-9CD7-53F7612CCDFD}" presName="spacer" presStyleCnt="0"/>
      <dgm:spPr/>
    </dgm:pt>
    <dgm:pt modelId="{CDFFAA01-ABE3-4B4C-8C00-32522C533E3A}" type="pres">
      <dgm:prSet presAssocID="{3CC16748-8724-40A0-B04F-77A170E5C63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3092C8-4929-DE46-9E9B-3A7C37C02938}" type="pres">
      <dgm:prSet presAssocID="{D04564C7-1BAC-41F4-9990-EBE0356C3D7E}" presName="spacer" presStyleCnt="0"/>
      <dgm:spPr/>
    </dgm:pt>
    <dgm:pt modelId="{F71C5F30-9A01-F540-9DC6-C934790487D6}" type="pres">
      <dgm:prSet presAssocID="{B66F04C5-3F8B-4546-AB0B-B5C9ADA44ED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096153-2ACF-D743-806E-69D22D9FEE77}" type="pres">
      <dgm:prSet presAssocID="{B4110894-0611-46A3-BB64-09448CFF41F8}" presName="spacer" presStyleCnt="0"/>
      <dgm:spPr/>
    </dgm:pt>
    <dgm:pt modelId="{28FAAF3A-1D5B-934E-A1E9-74DF22491601}" type="pres">
      <dgm:prSet presAssocID="{6F09C511-D3D5-42EC-A531-A58FB83DAA4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E4CCF6-FB05-4C40-9B16-C132BCBFAD44}" type="presOf" srcId="{3CC16748-8724-40A0-B04F-77A170E5C63B}" destId="{CDFFAA01-ABE3-4B4C-8C00-32522C533E3A}" srcOrd="0" destOrd="0" presId="urn:microsoft.com/office/officeart/2005/8/layout/vList2"/>
    <dgm:cxn modelId="{F52F5AC0-D0F4-904E-BAE6-B9B278B96197}" type="presOf" srcId="{9493FE09-7C05-4CC9-9A7F-3C2654FA2096}" destId="{E9BA5FD8-C9C9-C242-8335-21861E3804D3}" srcOrd="0" destOrd="0" presId="urn:microsoft.com/office/officeart/2005/8/layout/vList2"/>
    <dgm:cxn modelId="{A2031FC2-1B6D-40BC-8C49-3ADE49A5062C}" srcId="{8E2C8F9F-556B-4BDB-BE9D-A20234F3CC8E}" destId="{9493FE09-7C05-4CC9-9A7F-3C2654FA2096}" srcOrd="2" destOrd="0" parTransId="{A6AB016C-A22D-420D-A13F-D16A0AD913B8}" sibTransId="{88128337-1A6D-4F9D-9CD7-53F7612CCDFD}"/>
    <dgm:cxn modelId="{32C91D0C-7C04-4697-9E6A-BF6E64F4158E}" srcId="{8E2C8F9F-556B-4BDB-BE9D-A20234F3CC8E}" destId="{B66F04C5-3F8B-4546-AB0B-B5C9ADA44EDB}" srcOrd="4" destOrd="0" parTransId="{A67EDCC7-5862-4DB1-A03F-B7E63140A638}" sibTransId="{B4110894-0611-46A3-BB64-09448CFF41F8}"/>
    <dgm:cxn modelId="{ADA18729-A114-9448-8EA5-44A15F22E80A}" type="presOf" srcId="{7C099606-0343-4A5D-BE53-4FD1CF815BF4}" destId="{E00B1AE0-E406-1C48-AC8A-C0C6D5FD0E2F}" srcOrd="0" destOrd="0" presId="urn:microsoft.com/office/officeart/2005/8/layout/vList2"/>
    <dgm:cxn modelId="{170BF688-8BD6-47BC-BC73-E157BCEDF59B}" srcId="{8E2C8F9F-556B-4BDB-BE9D-A20234F3CC8E}" destId="{7C099606-0343-4A5D-BE53-4FD1CF815BF4}" srcOrd="0" destOrd="0" parTransId="{45C56070-3830-438B-920B-2EFCEDCDC083}" sibTransId="{BE6BB533-F4E9-4E53-9AA3-248244300A65}"/>
    <dgm:cxn modelId="{A77771CB-E11C-A44F-AC1D-6D2A92A0CC22}" type="presOf" srcId="{6F09C511-D3D5-42EC-A531-A58FB83DAA45}" destId="{28FAAF3A-1D5B-934E-A1E9-74DF22491601}" srcOrd="0" destOrd="0" presId="urn:microsoft.com/office/officeart/2005/8/layout/vList2"/>
    <dgm:cxn modelId="{7A5AEFAA-01E4-4661-98AF-96A95A91B3BD}" srcId="{8E2C8F9F-556B-4BDB-BE9D-A20234F3CC8E}" destId="{6F09C511-D3D5-42EC-A531-A58FB83DAA45}" srcOrd="5" destOrd="0" parTransId="{F46A339D-275E-4ADE-94AE-4801305DAF8E}" sibTransId="{F3E8ECBE-1856-4913-A900-92D96D777ADC}"/>
    <dgm:cxn modelId="{DF419788-F7C0-4DBD-BCBD-3252173385BE}" srcId="{8E2C8F9F-556B-4BDB-BE9D-A20234F3CC8E}" destId="{3CC16748-8724-40A0-B04F-77A170E5C63B}" srcOrd="3" destOrd="0" parTransId="{95C8BA57-2BEE-4453-8B8C-0A10BAD4C78F}" sibTransId="{D04564C7-1BAC-41F4-9990-EBE0356C3D7E}"/>
    <dgm:cxn modelId="{BF752C12-7A9F-1740-A2A6-D6144B78C3BE}" type="presOf" srcId="{8E2C8F9F-556B-4BDB-BE9D-A20234F3CC8E}" destId="{552A6D36-4098-8A4A-A20E-9169BCC7DAF8}" srcOrd="0" destOrd="0" presId="urn:microsoft.com/office/officeart/2005/8/layout/vList2"/>
    <dgm:cxn modelId="{1E654E6E-B6A0-0D45-9D53-A3D44CB887DD}" type="presOf" srcId="{8BEE24D5-6D3B-4F5D-B6D5-43A456D16B20}" destId="{5FD76B86-E59E-AF49-8F3E-29C8295504B3}" srcOrd="0" destOrd="0" presId="urn:microsoft.com/office/officeart/2005/8/layout/vList2"/>
    <dgm:cxn modelId="{FB2A71CF-8301-0F49-99E1-F948629F2D17}" type="presOf" srcId="{B66F04C5-3F8B-4546-AB0B-B5C9ADA44EDB}" destId="{F71C5F30-9A01-F540-9DC6-C934790487D6}" srcOrd="0" destOrd="0" presId="urn:microsoft.com/office/officeart/2005/8/layout/vList2"/>
    <dgm:cxn modelId="{E02B8FB4-20C0-4085-ABCF-F80026CFD541}" srcId="{8E2C8F9F-556B-4BDB-BE9D-A20234F3CC8E}" destId="{8BEE24D5-6D3B-4F5D-B6D5-43A456D16B20}" srcOrd="1" destOrd="0" parTransId="{6C43EBB6-C780-4080-A0B7-DEB2B87D7C45}" sibTransId="{EACD9F0C-981F-4246-95F7-2BCB973F381C}"/>
    <dgm:cxn modelId="{FF048D8A-0766-DB44-9A35-D49BE9D034F6}" type="presParOf" srcId="{552A6D36-4098-8A4A-A20E-9169BCC7DAF8}" destId="{E00B1AE0-E406-1C48-AC8A-C0C6D5FD0E2F}" srcOrd="0" destOrd="0" presId="urn:microsoft.com/office/officeart/2005/8/layout/vList2"/>
    <dgm:cxn modelId="{9D851FAF-F506-364F-B8C0-3C7798CF046D}" type="presParOf" srcId="{552A6D36-4098-8A4A-A20E-9169BCC7DAF8}" destId="{41A51A7E-D794-BA43-8442-E66CB4A44AA9}" srcOrd="1" destOrd="0" presId="urn:microsoft.com/office/officeart/2005/8/layout/vList2"/>
    <dgm:cxn modelId="{87B60B6C-3F09-F449-A9C1-94E5AEE07A43}" type="presParOf" srcId="{552A6D36-4098-8A4A-A20E-9169BCC7DAF8}" destId="{5FD76B86-E59E-AF49-8F3E-29C8295504B3}" srcOrd="2" destOrd="0" presId="urn:microsoft.com/office/officeart/2005/8/layout/vList2"/>
    <dgm:cxn modelId="{7248520C-5D37-6444-8C26-648A2F516855}" type="presParOf" srcId="{552A6D36-4098-8A4A-A20E-9169BCC7DAF8}" destId="{7F431D7B-BCCC-8B42-B150-B09FEA7579E5}" srcOrd="3" destOrd="0" presId="urn:microsoft.com/office/officeart/2005/8/layout/vList2"/>
    <dgm:cxn modelId="{84D31A95-66D1-AE4E-8558-D3FEF3439C56}" type="presParOf" srcId="{552A6D36-4098-8A4A-A20E-9169BCC7DAF8}" destId="{E9BA5FD8-C9C9-C242-8335-21861E3804D3}" srcOrd="4" destOrd="0" presId="urn:microsoft.com/office/officeart/2005/8/layout/vList2"/>
    <dgm:cxn modelId="{8F657C5C-2A3B-8B4B-A777-F8A5F9DEE083}" type="presParOf" srcId="{552A6D36-4098-8A4A-A20E-9169BCC7DAF8}" destId="{902D9CCF-A059-4A44-80B0-3FD47D3C56C0}" srcOrd="5" destOrd="0" presId="urn:microsoft.com/office/officeart/2005/8/layout/vList2"/>
    <dgm:cxn modelId="{38EEC003-AE7F-A746-A90A-A7677BAC6F44}" type="presParOf" srcId="{552A6D36-4098-8A4A-A20E-9169BCC7DAF8}" destId="{CDFFAA01-ABE3-4B4C-8C00-32522C533E3A}" srcOrd="6" destOrd="0" presId="urn:microsoft.com/office/officeart/2005/8/layout/vList2"/>
    <dgm:cxn modelId="{3119433E-01C7-2446-BE20-2ED723B14508}" type="presParOf" srcId="{552A6D36-4098-8A4A-A20E-9169BCC7DAF8}" destId="{6E3092C8-4929-DE46-9E9B-3A7C37C02938}" srcOrd="7" destOrd="0" presId="urn:microsoft.com/office/officeart/2005/8/layout/vList2"/>
    <dgm:cxn modelId="{B3BBF2BC-5DE5-E74B-B25D-BE108217BE7C}" type="presParOf" srcId="{552A6D36-4098-8A4A-A20E-9169BCC7DAF8}" destId="{F71C5F30-9A01-F540-9DC6-C934790487D6}" srcOrd="8" destOrd="0" presId="urn:microsoft.com/office/officeart/2005/8/layout/vList2"/>
    <dgm:cxn modelId="{70365451-4670-0F41-94E7-F8A070470A03}" type="presParOf" srcId="{552A6D36-4098-8A4A-A20E-9169BCC7DAF8}" destId="{0D096153-2ACF-D743-806E-69D22D9FEE77}" srcOrd="9" destOrd="0" presId="urn:microsoft.com/office/officeart/2005/8/layout/vList2"/>
    <dgm:cxn modelId="{7EBEF553-4E3F-E147-BE5F-DEDE946CD111}" type="presParOf" srcId="{552A6D36-4098-8A4A-A20E-9169BCC7DAF8}" destId="{28FAAF3A-1D5B-934E-A1E9-74DF224916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51E8-C231-49F1-8B81-D0108D4C0682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35D36-C8D0-4B1A-8A00-3465965CAB7D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E5B91-3C3A-4617-BF71-8C902CC8F90A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Presenting complaint-</a:t>
          </a:r>
        </a:p>
      </dsp:txBody>
      <dsp:txXfrm>
        <a:off x="1099610" y="1878"/>
        <a:ext cx="9873189" cy="952043"/>
      </dsp:txXfrm>
    </dsp:sp>
    <dsp:sp modelId="{AEA8B0B6-6F82-4F04-B838-748BFFC62D4C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31FF5-DB00-4BB6-A3A0-BF291ED28EB9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F7ECA-1098-401D-81E5-636895205445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Open the consultation- introduce yourself. </a:t>
          </a:r>
        </a:p>
      </dsp:txBody>
      <dsp:txXfrm>
        <a:off x="1099610" y="1191932"/>
        <a:ext cx="9873189" cy="952043"/>
      </dsp:txXfrm>
    </dsp:sp>
    <dsp:sp modelId="{6B96AA85-3311-476A-A87E-FE4AA26E3C7D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1A53B-9550-4FC7-AD34-EA58EF732975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BE546-CFD4-4443-A43C-B17214049B4A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What can I help you with today?</a:t>
          </a:r>
        </a:p>
      </dsp:txBody>
      <dsp:txXfrm>
        <a:off x="1099610" y="2381986"/>
        <a:ext cx="9873189" cy="952043"/>
      </dsp:txXfrm>
    </dsp:sp>
    <dsp:sp modelId="{AA4AA09E-7A8B-44D4-80DB-B19D3856FBE7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B7A38-ED12-4C77-A1FD-F1DEEAB3694D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780BB-1718-4EEE-BCEF-94CFF464836F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 understand you’ve been having trouble with some back pain- could you tell me about it?</a:t>
          </a:r>
        </a:p>
      </dsp:txBody>
      <dsp:txXfrm>
        <a:off x="1099610" y="3572041"/>
        <a:ext cx="9873189" cy="952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14FFD-E87E-1A40-9A46-C7DC266A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0457C4-DAEC-7F4A-8A7E-8A2DACBB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5824BB-BBED-F241-9EDF-A191D635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2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CD3594-6815-C443-92CC-4DFFED81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C2BA8-0C31-EE4B-809C-528621A5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45C5B5-9469-E94B-994B-3C96BC58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5E01FD-26FA-0C47-B86E-8108D778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1F7CDF-88B0-2840-B888-200A7BC8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EC273C-1833-7342-A9AC-9F6BC8BD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D22FAE-FA75-F74B-88DF-ABF2BC8A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84F9C6-D128-5848-B2AE-BF7AD26D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3B92-0A6A-8B42-8C0C-35973F31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1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F312C-1D19-C245-81C0-7921A3FB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8952E-D6EC-8F47-B722-FED5C48A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CDE64F-9444-F74B-B8C1-68BB99B4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0B85535-3C89-804D-A58E-1815DF6A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BBD2634-E882-D441-A466-C6EC01A0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A026BC-BD1B-2D4C-BC33-CC9D479E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B5659C0-A770-CF46-BA4D-1FFFDB4D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131E381-1579-C449-A0AD-58CDA766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0FC542B-C27C-1B44-9D84-5FBFFF83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5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0D2B4F8-DE8E-364B-850D-43BFCB48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6C95305-9495-B84C-874F-9234E4CE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3398713-B6F7-524D-977D-2C999DC2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CC92D21-8045-5942-8E8B-733B7B9D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A3F54C7-7D8C-4D4C-AFB8-B12DAE8B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4C2DF97-F01F-5041-B238-3CC9B91D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2AE1E07-45EF-DB4C-8D53-90B99E4C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675DAA6-DC82-9744-88E8-75522354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7C88D10-429B-C444-8D97-F9F201EC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3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4AFED4-E14D-954D-A28D-C07A78F4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10108D7-8953-1549-872D-F0015F9C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D8FEA1F-9DB2-C240-BC30-8DC40D78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1B9BCC1-4C61-DE45-979C-EBE739D021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0D201022-1EA7-4E4C-9845-0570555725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9A3F65-553A-564D-BEAF-C3295FA00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6BE44C7A-82BC-1749-B6BA-29AAFD098D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78AF1-8EE0-CA44-98B5-4A6CCEBEA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A4B6F-A2AB-0F4B-987D-A8914754D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F535C7D1-4B88-6F4A-99C5-30A251DD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rcni.com/nursing-standard/taking-a-patient-history-the-role-of-the-nurse-ns2012.02.26.24.41.c8946" TargetMode="External"/><Relationship Id="rId2" Type="http://schemas.openxmlformats.org/officeDocument/2006/relationships/hyperlink" Target="https://jmedicalcasereports.biomedcentral.com/articles/10.1186/s13256-015-0559-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wfjSfoHwl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95055-97C4-B249-B58A-B0E8AA8FC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introduction to history taking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26BFEA-95C7-A94E-B46B-BC5750985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Suzie </a:t>
            </a:r>
            <a:r>
              <a:rPr lang="en-US" smtClean="0"/>
              <a:t>Martin</a:t>
            </a:r>
            <a:endParaRPr lang="en-US" dirty="0"/>
          </a:p>
        </p:txBody>
      </p:sp>
      <p:pic>
        <p:nvPicPr>
          <p:cNvPr id="4" name="Picture 2" descr="Image result for kingston uni logo">
            <a:extLst>
              <a:ext uri="{FF2B5EF4-FFF2-40B4-BE49-F238E27FC236}">
                <a16:creationId xmlns:a16="http://schemas.microsoft.com/office/drawing/2014/main" xmlns="" id="{2FE77D7E-F6A7-294A-8E9B-451A4F3C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342695"/>
            <a:ext cx="3556993" cy="11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kingston uni greater together">
            <a:extLst>
              <a:ext uri="{FF2B5EF4-FFF2-40B4-BE49-F238E27FC236}">
                <a16:creationId xmlns:a16="http://schemas.microsoft.com/office/drawing/2014/main" xmlns="" id="{09E7054B-B2C9-5E45-A9F2-E02C1FDD9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5" r="1125"/>
          <a:stretch/>
        </p:blipFill>
        <p:spPr bwMode="auto">
          <a:xfrm>
            <a:off x="8077796" y="5342695"/>
            <a:ext cx="3556993" cy="11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7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CC540-56D7-2246-87CF-7762DA64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PNEUMONICS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DDC198DC-5A52-4590-A5A8-EF23992D6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82869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9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8A2F6-69A2-D84E-9335-07BDA1BC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3185BF-BE4D-CB49-9C98-2874A8F5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S- </a:t>
            </a:r>
            <a:r>
              <a:rPr lang="en-US" dirty="0"/>
              <a:t>Site – Where is the pain?</a:t>
            </a:r>
          </a:p>
          <a:p>
            <a:r>
              <a:rPr lang="en-US" dirty="0">
                <a:highlight>
                  <a:srgbClr val="FFFF00"/>
                </a:highlight>
              </a:rPr>
              <a:t>O-</a:t>
            </a:r>
            <a:r>
              <a:rPr lang="en-US" dirty="0"/>
              <a:t> Onset- When did it start- what happened?</a:t>
            </a:r>
          </a:p>
          <a:p>
            <a:r>
              <a:rPr lang="en-US" dirty="0">
                <a:highlight>
                  <a:srgbClr val="FFFF00"/>
                </a:highlight>
              </a:rPr>
              <a:t>C-</a:t>
            </a:r>
            <a:r>
              <a:rPr lang="en-US" dirty="0"/>
              <a:t> Character- Stabbing, burning, ache?</a:t>
            </a:r>
          </a:p>
          <a:p>
            <a:r>
              <a:rPr lang="en-US" dirty="0">
                <a:highlight>
                  <a:srgbClr val="FFFF00"/>
                </a:highlight>
              </a:rPr>
              <a:t>R-</a:t>
            </a:r>
            <a:r>
              <a:rPr lang="en-US" dirty="0"/>
              <a:t> Radiation – Does the pain move?</a:t>
            </a:r>
          </a:p>
          <a:p>
            <a:r>
              <a:rPr lang="en-US" dirty="0">
                <a:highlight>
                  <a:srgbClr val="FFFF00"/>
                </a:highlight>
              </a:rPr>
              <a:t>A-</a:t>
            </a:r>
            <a:r>
              <a:rPr lang="en-US" dirty="0"/>
              <a:t> Alleviating factors- What helps?</a:t>
            </a:r>
          </a:p>
          <a:p>
            <a:r>
              <a:rPr lang="en-US" dirty="0">
                <a:highlight>
                  <a:srgbClr val="FFFF00"/>
                </a:highlight>
              </a:rPr>
              <a:t>T-</a:t>
            </a:r>
            <a:r>
              <a:rPr lang="en-US" dirty="0"/>
              <a:t> Timing – Does the pain come in the morning/ evening?</a:t>
            </a:r>
          </a:p>
          <a:p>
            <a:r>
              <a:rPr lang="en-US" dirty="0">
                <a:highlight>
                  <a:srgbClr val="FFFF00"/>
                </a:highlight>
              </a:rPr>
              <a:t>E-</a:t>
            </a:r>
            <a:r>
              <a:rPr lang="en-US" dirty="0"/>
              <a:t> Exacerbations – What makes it worse?</a:t>
            </a:r>
          </a:p>
          <a:p>
            <a:r>
              <a:rPr lang="en-US" dirty="0">
                <a:highlight>
                  <a:srgbClr val="FFFF00"/>
                </a:highlight>
              </a:rPr>
              <a:t>S-</a:t>
            </a:r>
            <a:r>
              <a:rPr lang="en-US" dirty="0"/>
              <a:t> Severity- pain score 1/10</a:t>
            </a:r>
          </a:p>
          <a:p>
            <a:r>
              <a:rPr lang="en-US" dirty="0">
                <a:highlight>
                  <a:srgbClr val="FFFF00"/>
                </a:highlight>
              </a:rPr>
              <a:t>U-</a:t>
            </a:r>
            <a:r>
              <a:rPr lang="en-US" dirty="0"/>
              <a:t> What do you think it is?</a:t>
            </a:r>
          </a:p>
        </p:txBody>
      </p:sp>
    </p:spTree>
    <p:extLst>
      <p:ext uri="{BB962C8B-B14F-4D97-AF65-F5344CB8AC3E}">
        <p14:creationId xmlns:p14="http://schemas.microsoft.com/office/powerpoint/2010/main" val="262801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F0543-FA27-A043-B539-5D6A8134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OPQRSTU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EDD329-C32B-9946-8DE7-5A13FC479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O-</a:t>
            </a:r>
            <a:r>
              <a:rPr lang="en-US" dirty="0"/>
              <a:t> Onset- when did it start?</a:t>
            </a:r>
          </a:p>
          <a:p>
            <a:r>
              <a:rPr lang="en-US" dirty="0">
                <a:highlight>
                  <a:srgbClr val="FFFF00"/>
                </a:highlight>
              </a:rPr>
              <a:t>P-</a:t>
            </a:r>
            <a:r>
              <a:rPr lang="en-US" dirty="0"/>
              <a:t> Provokes- What makes it worse?</a:t>
            </a:r>
          </a:p>
          <a:p>
            <a:r>
              <a:rPr lang="en-US" dirty="0">
                <a:highlight>
                  <a:srgbClr val="FFFF00"/>
                </a:highlight>
              </a:rPr>
              <a:t>Q-</a:t>
            </a:r>
            <a:r>
              <a:rPr lang="en-US" dirty="0"/>
              <a:t> Quality- Is it stabbing, burning or an ache?</a:t>
            </a:r>
          </a:p>
          <a:p>
            <a:r>
              <a:rPr lang="en-US" dirty="0">
                <a:highlight>
                  <a:srgbClr val="FFFF00"/>
                </a:highlight>
              </a:rPr>
              <a:t>R-</a:t>
            </a:r>
            <a:r>
              <a:rPr lang="en-US" dirty="0"/>
              <a:t> Radiates- Does it move?</a:t>
            </a:r>
          </a:p>
          <a:p>
            <a:r>
              <a:rPr lang="en-US" dirty="0">
                <a:highlight>
                  <a:srgbClr val="FFFF00"/>
                </a:highlight>
              </a:rPr>
              <a:t>S-</a:t>
            </a:r>
            <a:r>
              <a:rPr lang="en-US" dirty="0"/>
              <a:t> Severity- pain score x/10</a:t>
            </a:r>
          </a:p>
          <a:p>
            <a:r>
              <a:rPr lang="en-US" dirty="0">
                <a:highlight>
                  <a:srgbClr val="FFFF00"/>
                </a:highlight>
              </a:rPr>
              <a:t>T-</a:t>
            </a:r>
            <a:r>
              <a:rPr lang="en-US" dirty="0"/>
              <a:t> Time – Does the pain come in the morning/evening </a:t>
            </a:r>
          </a:p>
          <a:p>
            <a:r>
              <a:rPr lang="en-US" dirty="0">
                <a:highlight>
                  <a:srgbClr val="FFFF00"/>
                </a:highlight>
              </a:rPr>
              <a:t>U-</a:t>
            </a:r>
            <a:r>
              <a:rPr lang="en-US" dirty="0"/>
              <a:t> What do you think it is?</a:t>
            </a:r>
          </a:p>
        </p:txBody>
      </p:sp>
      <p:pic>
        <p:nvPicPr>
          <p:cNvPr id="3074" name="Picture 2" descr="Headache Emoji Png - Iphone Hurt Emoji , Free Transparent Clipart -  ClipartKey">
            <a:extLst>
              <a:ext uri="{FF2B5EF4-FFF2-40B4-BE49-F238E27FC236}">
                <a16:creationId xmlns:a16="http://schemas.microsoft.com/office/drawing/2014/main" xmlns="" id="{03658117-C708-774F-BB23-7C02E617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846138"/>
            <a:ext cx="2191068" cy="18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2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C2944-59F6-F243-9FCA-B49AE0B1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OPHRA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FC90D9-E6EC-864B-B685-3FA05725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O-</a:t>
            </a:r>
            <a:r>
              <a:rPr lang="en-US" dirty="0"/>
              <a:t> OTC- Over the counter medication </a:t>
            </a:r>
          </a:p>
          <a:p>
            <a:r>
              <a:rPr lang="en-US" dirty="0">
                <a:highlight>
                  <a:srgbClr val="FFFF00"/>
                </a:highlight>
              </a:rPr>
              <a:t>P-</a:t>
            </a:r>
            <a:r>
              <a:rPr lang="en-US" dirty="0"/>
              <a:t> Prescribed medications</a:t>
            </a:r>
          </a:p>
          <a:p>
            <a:r>
              <a:rPr lang="en-US" dirty="0">
                <a:highlight>
                  <a:srgbClr val="FFFF00"/>
                </a:highlight>
              </a:rPr>
              <a:t>H-</a:t>
            </a:r>
            <a:r>
              <a:rPr lang="en-US" dirty="0"/>
              <a:t> Herbal medications </a:t>
            </a:r>
          </a:p>
          <a:p>
            <a:r>
              <a:rPr lang="en-US" dirty="0">
                <a:highlight>
                  <a:srgbClr val="FFFF00"/>
                </a:highlight>
              </a:rPr>
              <a:t>R-</a:t>
            </a:r>
            <a:r>
              <a:rPr lang="en-US" dirty="0"/>
              <a:t> Recreational drugs</a:t>
            </a:r>
          </a:p>
          <a:p>
            <a:r>
              <a:rPr lang="en-US" dirty="0">
                <a:highlight>
                  <a:srgbClr val="FFFF00"/>
                </a:highlight>
              </a:rPr>
              <a:t>A-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ALLERGIES </a:t>
            </a:r>
          </a:p>
        </p:txBody>
      </p:sp>
      <p:pic>
        <p:nvPicPr>
          <p:cNvPr id="2050" name="Picture 2" descr="Vasculitis: 5 Drugs to Control This Mysterious Blood Vessel Illness –  Health Essentials from Cleveland Clinic">
            <a:extLst>
              <a:ext uri="{FF2B5EF4-FFF2-40B4-BE49-F238E27FC236}">
                <a16:creationId xmlns:a16="http://schemas.microsoft.com/office/drawing/2014/main" xmlns="" id="{C986F0E8-58A2-544E-86D9-1948958F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76" y="2747648"/>
            <a:ext cx="5130924" cy="33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6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409E9-9E74-1643-ADBE-D67D001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PMHX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DBF220-E63E-4846-B0C8-1A32727A3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medical History. </a:t>
            </a:r>
          </a:p>
          <a:p>
            <a:r>
              <a:rPr lang="en-US" dirty="0"/>
              <a:t>Try to keep it relevant</a:t>
            </a:r>
          </a:p>
          <a:p>
            <a:r>
              <a:rPr lang="en-US" dirty="0"/>
              <a:t>Explain your question- </a:t>
            </a:r>
            <a:r>
              <a:rPr lang="en-US" dirty="0">
                <a:highlight>
                  <a:srgbClr val="FFFF00"/>
                </a:highlight>
              </a:rPr>
              <a:t>Instead of:</a:t>
            </a:r>
            <a:r>
              <a:rPr lang="en-US" dirty="0"/>
              <a:t> Do you have any past medical history?</a:t>
            </a:r>
          </a:p>
          <a:p>
            <a:r>
              <a:rPr lang="en-US" dirty="0">
                <a:highlight>
                  <a:srgbClr val="FFFF00"/>
                </a:highlight>
              </a:rPr>
              <a:t>You could say:</a:t>
            </a:r>
            <a:r>
              <a:rPr lang="en-US" dirty="0"/>
              <a:t> Do you have any medical conditions a doctor has diagnosed you with or anything you regularly see the GP for?</a:t>
            </a:r>
          </a:p>
          <a:p>
            <a:pPr marL="0" indent="0">
              <a:buNone/>
            </a:pPr>
            <a:r>
              <a:rPr lang="en-US" dirty="0"/>
              <a:t>- From experience people often say no…. Then when you ask about medications they have a huge list!</a:t>
            </a:r>
          </a:p>
        </p:txBody>
      </p:sp>
    </p:spTree>
    <p:extLst>
      <p:ext uri="{BB962C8B-B14F-4D97-AF65-F5344CB8AC3E}">
        <p14:creationId xmlns:p14="http://schemas.microsoft.com/office/powerpoint/2010/main" val="232711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DE982-7671-884F-9256-F25293A4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M/S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4716323-4C2F-4702-9FD8-04048D8D4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20122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880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18ED5-A936-BD4B-924B-56AE43B5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B52C7-BC72-8249-AA49-029C6521E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9900" dirty="0">
                <a:solidFill>
                  <a:srgbClr val="FF0000"/>
                </a:solidFill>
              </a:rPr>
              <a:t>Allergies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0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DD598-7258-AB4E-8FB4-7CCC0369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2ACA0B-8A3B-D445-8EC3-C954F303A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Family history </a:t>
            </a:r>
          </a:p>
        </p:txBody>
      </p:sp>
      <p:pic>
        <p:nvPicPr>
          <p:cNvPr id="1026" name="Picture 2" descr="Signs of a Toxic Family - Mindfully Well Counselling Cork">
            <a:extLst>
              <a:ext uri="{FF2B5EF4-FFF2-40B4-BE49-F238E27FC236}">
                <a16:creationId xmlns:a16="http://schemas.microsoft.com/office/drawing/2014/main" xmlns="" id="{A784FB85-CDFB-5949-80A3-22E68A15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45" y="2667000"/>
            <a:ext cx="7272655" cy="37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0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B0DC1-B652-7546-80AD-F7263911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SHX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5EA7858-ED1B-419B-9D1D-B18ABA879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40876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3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6A06F-E29D-3547-BA57-0BE6F69F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Social History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EB1A8-7959-394E-8174-C3A246266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Alcohol </a:t>
            </a:r>
          </a:p>
          <a:p>
            <a:r>
              <a:rPr lang="en-US" dirty="0"/>
              <a:t>Smoking </a:t>
            </a:r>
          </a:p>
          <a:p>
            <a:r>
              <a:rPr lang="en-US" dirty="0"/>
              <a:t>Diet 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Recreational drugs</a:t>
            </a:r>
          </a:p>
        </p:txBody>
      </p:sp>
      <p:pic>
        <p:nvPicPr>
          <p:cNvPr id="6" name="Graphic 5" descr="Smoking with solid fill">
            <a:extLst>
              <a:ext uri="{FF2B5EF4-FFF2-40B4-BE49-F238E27FC236}">
                <a16:creationId xmlns:a16="http://schemas.microsoft.com/office/drawing/2014/main" xmlns="" id="{C8FBFFED-A063-6B4B-9F11-D12FD223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7018" y="1600201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4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20F25-47DC-7049-A932-6C1CC525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Lesson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617C9-B031-B84C-97E6-5278DA25E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lvl="0"/>
            <a:r>
              <a:rPr lang="en-GB" dirty="0"/>
              <a:t>To be able to explain why consent is important and how we gain informed consent. </a:t>
            </a:r>
          </a:p>
          <a:p>
            <a:pPr lvl="0"/>
            <a:r>
              <a:rPr lang="en-GB" dirty="0"/>
              <a:t>To be able to summarise the stages of history taking.</a:t>
            </a:r>
          </a:p>
          <a:p>
            <a:pPr lvl="0"/>
            <a:r>
              <a:rPr lang="en-GB" dirty="0"/>
              <a:t>To be able to identify pneumonic tools used in history taking and illustrate how they are used. </a:t>
            </a:r>
          </a:p>
          <a:p>
            <a:endParaRPr lang="en-US" dirty="0"/>
          </a:p>
        </p:txBody>
      </p:sp>
      <p:pic>
        <p:nvPicPr>
          <p:cNvPr id="5" name="Content Placeholder 4" descr="Doctor with a patient">
            <a:extLst>
              <a:ext uri="{FF2B5EF4-FFF2-40B4-BE49-F238E27FC236}">
                <a16:creationId xmlns:a16="http://schemas.microsoft.com/office/drawing/2014/main" xmlns="" id="{A2118ACB-DBD1-8840-9018-89419F995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293" r="10290" b="-1"/>
          <a:stretch/>
        </p:blipFill>
        <p:spPr>
          <a:xfrm>
            <a:off x="6197600" y="1600201"/>
            <a:ext cx="538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99442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88941-C3E1-A349-B9A7-6091623A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SEXHX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368087-BFA6-764A-9642-A23D6955B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appropriate to the consultation?</a:t>
            </a:r>
          </a:p>
          <a:p>
            <a:pPr marL="0" indent="0">
              <a:buNone/>
            </a:pPr>
            <a:r>
              <a:rPr lang="en-US" dirty="0"/>
              <a:t>LMP- Last menstrual period</a:t>
            </a:r>
          </a:p>
          <a:p>
            <a:pPr marL="0" indent="0">
              <a:buNone/>
            </a:pPr>
            <a:r>
              <a:rPr lang="en-US" dirty="0"/>
              <a:t>Last unprotected sexual intercourse </a:t>
            </a:r>
          </a:p>
          <a:p>
            <a:pPr marL="0" indent="0">
              <a:buNone/>
            </a:pPr>
            <a:r>
              <a:rPr lang="en-US" dirty="0"/>
              <a:t>Use of contraception </a:t>
            </a:r>
          </a:p>
          <a:p>
            <a:pPr marL="0" indent="0">
              <a:buNone/>
            </a:pPr>
            <a:r>
              <a:rPr lang="en-US" dirty="0"/>
              <a:t>Sexually transmitted infection risk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48641-590F-604F-9D16-0644A536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E9B98-B3DF-554F-BD6F-FA4AE27A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PC- Why are they here?</a:t>
            </a:r>
          </a:p>
          <a:p>
            <a:r>
              <a:rPr lang="en-US" dirty="0"/>
              <a:t>PMHX- Previously diagnosed conditions?</a:t>
            </a:r>
          </a:p>
          <a:p>
            <a:r>
              <a:rPr lang="en-US" dirty="0"/>
              <a:t>M/S- Medications, Allergies, Surgeries </a:t>
            </a:r>
          </a:p>
          <a:p>
            <a:r>
              <a:rPr lang="en-US" dirty="0"/>
              <a:t>FHS- Diagnosed conditions in family members?</a:t>
            </a:r>
          </a:p>
          <a:p>
            <a:r>
              <a:rPr lang="en-US" dirty="0"/>
              <a:t>SHX- Lifestyle questions.</a:t>
            </a:r>
          </a:p>
          <a:p>
            <a:r>
              <a:rPr lang="en-US" dirty="0" err="1"/>
              <a:t>SexHX</a:t>
            </a:r>
            <a:r>
              <a:rPr lang="en-US" dirty="0"/>
              <a:t>- Sexual history if appropriate </a:t>
            </a:r>
          </a:p>
          <a:p>
            <a:r>
              <a:rPr lang="en-US" dirty="0"/>
              <a:t>Is there anything else you’d like to tell me?</a:t>
            </a:r>
          </a:p>
        </p:txBody>
      </p:sp>
    </p:spTree>
    <p:extLst>
      <p:ext uri="{BB962C8B-B14F-4D97-AF65-F5344CB8AC3E}">
        <p14:creationId xmlns:p14="http://schemas.microsoft.com/office/powerpoint/2010/main" val="3012057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31857-F20D-E64D-909F-EFB3C34D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wrap="square" anchor="b">
            <a:normAutofit/>
          </a:bodyPr>
          <a:lstStyle/>
          <a:p>
            <a:r>
              <a:rPr lang="en-US" sz="4000" dirty="0"/>
              <a:t>Glossary of terms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E7B644D-709E-4AAB-BC89-34D263A32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742077"/>
              </p:ext>
            </p:extLst>
          </p:nvPr>
        </p:nvGraphicFramePr>
        <p:xfrm>
          <a:off x="4766733" y="273051"/>
          <a:ext cx="681566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8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A6007-529A-4C48-B483-DF2BB931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7E4D0-DAA9-3049-B7BA-2D0843FEE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>
                <a:hlinkClick r:id="rId2"/>
              </a:rPr>
              <a:t>https://jmedicalcasereports.biomedcentral.com/articles/10.1186/s13256-015-0559-y</a:t>
            </a:r>
            <a:endParaRPr lang="en-GB" dirty="0"/>
          </a:p>
          <a:p>
            <a:endParaRPr lang="en-GB" dirty="0"/>
          </a:p>
          <a:p>
            <a:r>
              <a:rPr lang="en-GB" b="1" u="sng" dirty="0">
                <a:hlinkClick r:id="rId3"/>
              </a:rPr>
              <a:t>https://journals.rcni.com/nursing-standard/taking-a-patient-history-the-role-of-the-nurse-ns2012.02.26.24.41.c8946</a:t>
            </a:r>
            <a:endParaRPr lang="en-GB" b="1" u="sng" dirty="0"/>
          </a:p>
          <a:p>
            <a:endParaRPr lang="en-GB" b="1" u="sng" dirty="0"/>
          </a:p>
          <a:p>
            <a:r>
              <a:rPr lang="en-GB" dirty="0">
                <a:hlinkClick r:id="rId4"/>
              </a:rPr>
              <a:t>https://www.youtube.com/watch?v=4wfjSfoHwl4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11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8D76A-3495-8E48-9C11-AAAE3652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smtClean="0"/>
              <a:t>Scenario</a:t>
            </a:r>
            <a:endParaRPr lang="en-US" dirty="0"/>
          </a:p>
        </p:txBody>
      </p:sp>
      <p:pic>
        <p:nvPicPr>
          <p:cNvPr id="4098" name="Picture 2" descr="Arthritis in the Ankle: Treatments, Exercises, and Home Remedies">
            <a:extLst>
              <a:ext uri="{FF2B5EF4-FFF2-40B4-BE49-F238E27FC236}">
                <a16:creationId xmlns:a16="http://schemas.microsoft.com/office/drawing/2014/main" xmlns="" id="{C3E2E37F-3E37-BA44-AE0C-9EEDEDB1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066005"/>
            <a:ext cx="5384800" cy="3594354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AC243-441E-6340-9BE8-8BC43B7B1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Patient X attends the urgent treatment center with a painful ankle- </a:t>
            </a:r>
          </a:p>
          <a:p>
            <a:r>
              <a:rPr lang="en-US" dirty="0"/>
              <a:t>What do we need to ask for before taking the history?</a:t>
            </a:r>
          </a:p>
          <a:p>
            <a:r>
              <a:rPr lang="en-US" dirty="0"/>
              <a:t>Let's run through the history taking questions…</a:t>
            </a:r>
          </a:p>
          <a:p>
            <a:r>
              <a:rPr lang="en-US" dirty="0"/>
              <a:t>Which pneumonic tools might we 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38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2C60F-4C9B-5649-8ACF-FB7EB32A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Questions 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xmlns="" id="{2F68A60D-D3CD-4C72-A7AC-0707E90C1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80" b="8602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760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ar NHS workers, thank you': Your stories of incredible care from hospital  staff this winter - Chronicle Live">
            <a:extLst>
              <a:ext uri="{FF2B5EF4-FFF2-40B4-BE49-F238E27FC236}">
                <a16:creationId xmlns:a16="http://schemas.microsoft.com/office/drawing/2014/main" xmlns="" id="{82374811-F32B-D642-BF84-452614F1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" y="456264"/>
            <a:ext cx="11950700" cy="5945473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20202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7A26-1F4F-B84C-BB2C-34324A4C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F09033-C83C-A249-9538-54628948E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a patient history?</a:t>
            </a:r>
          </a:p>
          <a:p>
            <a:pPr marL="0" indent="0">
              <a:buNone/>
            </a:pPr>
            <a:r>
              <a:rPr lang="en-US" dirty="0"/>
              <a:t>Information gathering surrounding the patient. </a:t>
            </a:r>
          </a:p>
          <a:p>
            <a:pPr marL="0" indent="0">
              <a:buNone/>
            </a:pPr>
            <a:r>
              <a:rPr lang="en-US" dirty="0"/>
              <a:t>Communication between the clinician and the patient. </a:t>
            </a:r>
          </a:p>
          <a:p>
            <a:pPr marL="0" indent="0">
              <a:buNone/>
            </a:pPr>
            <a:r>
              <a:rPr lang="en-US" dirty="0"/>
              <a:t>Can take place over the phone/face to face/ online by video chat.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83E88F-CF97-D743-B178-746B51B940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Why is it important?</a:t>
            </a:r>
          </a:p>
          <a:p>
            <a:pPr marL="0" indent="0">
              <a:buNone/>
            </a:pPr>
            <a:r>
              <a:rPr lang="en-US" dirty="0"/>
              <a:t>This builds the foundations to your investigations and gives clues to direct you through your consultation. </a:t>
            </a:r>
          </a:p>
          <a:p>
            <a:pPr marL="0" indent="0">
              <a:buNone/>
            </a:pPr>
            <a:r>
              <a:rPr lang="en-US" dirty="0"/>
              <a:t>The better the history the more thorough the consultation and so the better outcome for the patient.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34ECDF-4F37-744B-9A54-8D626C6926AB}"/>
              </a:ext>
            </a:extLst>
          </p:cNvPr>
          <p:cNvSpPr/>
          <p:nvPr/>
        </p:nvSpPr>
        <p:spPr>
          <a:xfrm>
            <a:off x="365760" y="6126164"/>
            <a:ext cx="1027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404040"/>
                </a:solidFill>
                <a:latin typeface="noto-sans-display"/>
              </a:rPr>
              <a:t>Bickley, Lynn S. (2016). Bates' guide to physical examination and history taking. Philadelphia :Lippincott Williams &amp; Wilkins,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8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550072B4-E46C-4200-A002-4E9215FF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Consent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BAD9758-213B-4B3F-A879-D228C4C0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Consent for medical treatment is when a person gives permission before they receive any type of medical examination, test or treatment. </a:t>
            </a:r>
          </a:p>
          <a:p>
            <a:pPr marL="0" indent="0">
              <a:buNone/>
            </a:pPr>
            <a:r>
              <a:rPr lang="en-US" u="sng" dirty="0"/>
              <a:t>Types of consent</a:t>
            </a:r>
          </a:p>
          <a:p>
            <a:pPr>
              <a:buFontTx/>
              <a:buChar char="-"/>
            </a:pPr>
            <a:r>
              <a:rPr lang="en-US" u="sng" dirty="0"/>
              <a:t>Informed</a:t>
            </a:r>
          </a:p>
          <a:p>
            <a:pPr>
              <a:buFontTx/>
              <a:buChar char="-"/>
            </a:pPr>
            <a:r>
              <a:rPr lang="en-US" u="sng" dirty="0"/>
              <a:t>Implied</a:t>
            </a:r>
          </a:p>
          <a:p>
            <a:pPr>
              <a:buFontTx/>
              <a:buChar char="-"/>
            </a:pPr>
            <a:r>
              <a:rPr lang="en-US" u="sng" dirty="0"/>
              <a:t>Written </a:t>
            </a:r>
          </a:p>
        </p:txBody>
      </p:sp>
      <p:pic>
        <p:nvPicPr>
          <p:cNvPr id="2052" name="Picture 4" descr="Why consent is not enough">
            <a:extLst>
              <a:ext uri="{FF2B5EF4-FFF2-40B4-BE49-F238E27FC236}">
                <a16:creationId xmlns:a16="http://schemas.microsoft.com/office/drawing/2014/main" xmlns="" id="{B25BEA79-C566-8D4D-B871-B1B21CAB5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863182"/>
            <a:ext cx="4324763" cy="2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5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2D07E-693E-5F40-8D2C-A71B9750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gain informed consent?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EE5C3E-EDBF-3048-8E1F-229C7E401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gain informed consent a patient must have a full understanding of the proposed procedure. </a:t>
            </a:r>
          </a:p>
          <a:p>
            <a:pPr marL="0" indent="0">
              <a:buNone/>
            </a:pPr>
            <a:r>
              <a:rPr lang="en-US" u="sng" dirty="0"/>
              <a:t>Acceptations</a:t>
            </a:r>
          </a:p>
          <a:p>
            <a:pPr marL="0" indent="0">
              <a:buNone/>
            </a:pPr>
            <a:r>
              <a:rPr lang="en-US" dirty="0"/>
              <a:t>A patient who is deemed to lack mental capacity will have a nominated person to consent on their behalf</a:t>
            </a:r>
          </a:p>
          <a:p>
            <a:pPr marL="0" indent="0">
              <a:buNone/>
            </a:pPr>
            <a:r>
              <a:rPr lang="en-US" dirty="0"/>
              <a:t>Children usually have parental consent unless deemed as </a:t>
            </a:r>
            <a:r>
              <a:rPr lang="en-US" b="1" u="sng" dirty="0">
                <a:solidFill>
                  <a:srgbClr val="FF0000"/>
                </a:solidFill>
              </a:rPr>
              <a:t>Gillick competent</a:t>
            </a:r>
            <a:r>
              <a:rPr lang="en-US" dirty="0"/>
              <a:t> under the age of 16 years.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A897D4-4D68-014A-A7A3-87A065981E65}"/>
              </a:ext>
            </a:extLst>
          </p:cNvPr>
          <p:cNvSpPr/>
          <p:nvPr/>
        </p:nvSpPr>
        <p:spPr>
          <a:xfrm>
            <a:off x="396240" y="5941498"/>
            <a:ext cx="1139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learning.nspcc.org.uk</a:t>
            </a:r>
            <a:r>
              <a:rPr lang="en-US" dirty="0"/>
              <a:t>/child-protection-system/</a:t>
            </a:r>
            <a:r>
              <a:rPr lang="en-US" dirty="0" err="1"/>
              <a:t>gillick</a:t>
            </a:r>
            <a:r>
              <a:rPr lang="en-US" dirty="0"/>
              <a:t>-competence-</a:t>
            </a:r>
            <a:r>
              <a:rPr lang="en-US" dirty="0" err="1"/>
              <a:t>fraser</a:t>
            </a:r>
            <a:r>
              <a:rPr lang="en-US" dirty="0"/>
              <a:t>-guidelines</a:t>
            </a:r>
          </a:p>
        </p:txBody>
      </p:sp>
    </p:spTree>
    <p:extLst>
      <p:ext uri="{BB962C8B-B14F-4D97-AF65-F5344CB8AC3E}">
        <p14:creationId xmlns:p14="http://schemas.microsoft.com/office/powerpoint/2010/main" val="312026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313E7-B016-C645-80E1-0CC57A70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The environment of the interview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1056C6-E086-584A-839A-C4CAAEB65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No distractions </a:t>
            </a:r>
          </a:p>
          <a:p>
            <a:r>
              <a:rPr lang="en-US" dirty="0"/>
              <a:t>Maintaining dignity and respect</a:t>
            </a:r>
          </a:p>
          <a:p>
            <a:r>
              <a:rPr lang="en-US" dirty="0"/>
              <a:t>Quiet area</a:t>
            </a:r>
          </a:p>
          <a:p>
            <a:r>
              <a:rPr lang="en-US" dirty="0"/>
              <a:t>Maintain confidentiality </a:t>
            </a:r>
          </a:p>
        </p:txBody>
      </p:sp>
      <p:pic>
        <p:nvPicPr>
          <p:cNvPr id="1026" name="Picture 2" descr="Private vs Public Company - Key Differences Between the Two">
            <a:extLst>
              <a:ext uri="{FF2B5EF4-FFF2-40B4-BE49-F238E27FC236}">
                <a16:creationId xmlns:a16="http://schemas.microsoft.com/office/drawing/2014/main" xmlns="" id="{9B5CD468-CD95-094F-ABED-5E8F09AE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1843882"/>
            <a:ext cx="53848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0265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CE764-7745-2744-A3DB-F7CAFD6B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CBB61F-CD5C-C44C-A386-185AE887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en-US" dirty="0"/>
              <a:t>Before we conduct our history taking, we must gain informed consent to ask these specific personal questions.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example- Hello my name is Suzie, I am one of the nurses looking after you today. For me to continue I am going to need to take a history. This involves questions on health and social aspects of your life so we can conclude a treatment and management plan for you. </a:t>
            </a:r>
          </a:p>
          <a:p>
            <a:r>
              <a:rPr lang="en-US" dirty="0"/>
              <a:t>Is that okay? Do you have any questions?</a:t>
            </a:r>
          </a:p>
          <a:p>
            <a:r>
              <a:rPr lang="en-US" dirty="0"/>
              <a:t>Are you happy for me to continue?  </a:t>
            </a:r>
          </a:p>
        </p:txBody>
      </p:sp>
    </p:spTree>
    <p:extLst>
      <p:ext uri="{BB962C8B-B14F-4D97-AF65-F5344CB8AC3E}">
        <p14:creationId xmlns:p14="http://schemas.microsoft.com/office/powerpoint/2010/main" val="22032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AC886-5686-DB47-8981-415F46C1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history taking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1A4F577-9380-6945-B873-29B7552F0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116306"/>
              </p:ext>
            </p:extLst>
          </p:nvPr>
        </p:nvGraphicFramePr>
        <p:xfrm>
          <a:off x="2032000" y="11646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66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D1EE7-EB40-1E45-A7C5-0E00A0DF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PC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xmlns="" id="{C52AC52C-37A0-4B33-857B-16B8960FB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08978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22938"/>
      </p:ext>
    </p:extLst>
  </p:cSld>
  <p:clrMapOvr>
    <a:masterClrMapping/>
  </p:clrMapOvr>
</p:sld>
</file>

<file path=ppt/theme/theme1.xml><?xml version="1.0" encoding="utf-8"?>
<a:theme xmlns:a="http://schemas.openxmlformats.org/drawingml/2006/main" name="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" id="{0537F996-92D1-2E41-AC91-EB7E396A2BB1}" vid="{383262EC-3992-774A-808F-1DC85AFA8B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</Template>
  <TotalTime>1457</TotalTime>
  <Words>839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noto-sans-display</vt:lpstr>
      <vt:lpstr>WORK</vt:lpstr>
      <vt:lpstr>An introduction to history taking </vt:lpstr>
      <vt:lpstr>Lesson Objectives </vt:lpstr>
      <vt:lpstr>Introduction </vt:lpstr>
      <vt:lpstr>Consent</vt:lpstr>
      <vt:lpstr>How do we gain informed consent?</vt:lpstr>
      <vt:lpstr>The environment of the interview </vt:lpstr>
      <vt:lpstr>SO…</vt:lpstr>
      <vt:lpstr>The structure of history taking</vt:lpstr>
      <vt:lpstr>PC</vt:lpstr>
      <vt:lpstr>PNEUMONICS</vt:lpstr>
      <vt:lpstr>SOCRATESU</vt:lpstr>
      <vt:lpstr>OPQRSTU</vt:lpstr>
      <vt:lpstr>OPHRA</vt:lpstr>
      <vt:lpstr>PMHX</vt:lpstr>
      <vt:lpstr>M/S</vt:lpstr>
      <vt:lpstr>Medication </vt:lpstr>
      <vt:lpstr>FHX</vt:lpstr>
      <vt:lpstr>SHX</vt:lpstr>
      <vt:lpstr>Social History continued</vt:lpstr>
      <vt:lpstr>SEXHX</vt:lpstr>
      <vt:lpstr>Summary</vt:lpstr>
      <vt:lpstr>Glossary of terms</vt:lpstr>
      <vt:lpstr>Useful links</vt:lpstr>
      <vt:lpstr>Scenario</vt:lpstr>
      <vt:lpstr>Questions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history taking </dc:title>
  <dc:creator>Suzanne Martin</dc:creator>
  <cp:lastModifiedBy>Suzanne Martin</cp:lastModifiedBy>
  <cp:revision>16</cp:revision>
  <dcterms:created xsi:type="dcterms:W3CDTF">2021-03-04T15:49:42Z</dcterms:created>
  <dcterms:modified xsi:type="dcterms:W3CDTF">2021-03-29T10:51:02Z</dcterms:modified>
</cp:coreProperties>
</file>