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77" r:id="rId7"/>
    <p:sldId id="278" r:id="rId8"/>
    <p:sldId id="261" r:id="rId9"/>
    <p:sldId id="262" r:id="rId10"/>
    <p:sldId id="264" r:id="rId11"/>
    <p:sldId id="263" r:id="rId12"/>
    <p:sldId id="265" r:id="rId13"/>
    <p:sldId id="266" r:id="rId14"/>
    <p:sldId id="267" r:id="rId15"/>
    <p:sldId id="268" r:id="rId16"/>
    <p:sldId id="279" r:id="rId17"/>
    <p:sldId id="269" r:id="rId18"/>
    <p:sldId id="270" r:id="rId19"/>
    <p:sldId id="271" r:id="rId20"/>
    <p:sldId id="272" r:id="rId21"/>
    <p:sldId id="280" r:id="rId22"/>
    <p:sldId id="273" r:id="rId23"/>
    <p:sldId id="274" r:id="rId24"/>
    <p:sldId id="275" r:id="rId25"/>
    <p:sldId id="281" r:id="rId26"/>
    <p:sldId id="276" r:id="rId27"/>
  </p:sldIdLst>
  <p:sldSz cx="12192000" cy="6858000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089"/>
    <p:restoredTop sz="94719"/>
  </p:normalViewPr>
  <p:slideViewPr>
    <p:cSldViewPr snapToGrid="0" snapToObjects="1">
      <p:cViewPr>
        <p:scale>
          <a:sx n="117" d="100"/>
          <a:sy n="117" d="100"/>
        </p:scale>
        <p:origin x="-108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svg"/><Relationship Id="rId1" Type="http://schemas.openxmlformats.org/officeDocument/2006/relationships/image" Target="../media/image11.png"/><Relationship Id="rId6" Type="http://schemas.openxmlformats.org/officeDocument/2006/relationships/image" Target="../media/image19.svg"/><Relationship Id="rId5" Type="http://schemas.openxmlformats.org/officeDocument/2006/relationships/image" Target="../media/image13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6CD24E-BC1D-4776-A0D6-9062E8A60626}" type="doc">
      <dgm:prSet loTypeId="urn:microsoft.com/office/officeart/2008/layout/AlternatingHexagons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1C4958-3375-4B93-94CE-40FDC316E098}">
      <dgm:prSet phldrT="[Text]"/>
      <dgm:spPr/>
      <dgm:t>
        <a:bodyPr/>
        <a:lstStyle/>
        <a:p>
          <a:r>
            <a:rPr lang="en-US" dirty="0"/>
            <a:t>Right patient</a:t>
          </a:r>
        </a:p>
      </dgm:t>
    </dgm:pt>
    <dgm:pt modelId="{4B6CBB8E-1B80-45E6-BBB2-CC7B203AA53D}" type="parTrans" cxnId="{EF8A58C5-8616-4D12-8754-B828014A4051}">
      <dgm:prSet/>
      <dgm:spPr/>
      <dgm:t>
        <a:bodyPr/>
        <a:lstStyle/>
        <a:p>
          <a:endParaRPr lang="en-US"/>
        </a:p>
      </dgm:t>
    </dgm:pt>
    <dgm:pt modelId="{4A20CFBA-8A92-4118-9BCD-50B349A3F6B1}" type="sibTrans" cxnId="{EF8A58C5-8616-4D12-8754-B828014A4051}">
      <dgm:prSet/>
      <dgm:spPr/>
      <dgm:t>
        <a:bodyPr/>
        <a:lstStyle/>
        <a:p>
          <a:r>
            <a:rPr lang="en-US" dirty="0"/>
            <a:t>Right dose</a:t>
          </a:r>
        </a:p>
      </dgm:t>
    </dgm:pt>
    <dgm:pt modelId="{A8EE9961-77E5-442F-9CDC-BE7385B5F3D8}">
      <dgm:prSet phldrT="[Text]"/>
      <dgm:spPr/>
      <dgm:t>
        <a:bodyPr/>
        <a:lstStyle/>
        <a:p>
          <a:r>
            <a:rPr lang="en-US" dirty="0"/>
            <a:t>Right site</a:t>
          </a:r>
        </a:p>
      </dgm:t>
    </dgm:pt>
    <dgm:pt modelId="{F6D17073-8532-48F2-9612-77B6A9A67E26}" type="parTrans" cxnId="{7C7D6D30-EFDE-4F29-BE18-9781C9F931CE}">
      <dgm:prSet/>
      <dgm:spPr/>
      <dgm:t>
        <a:bodyPr/>
        <a:lstStyle/>
        <a:p>
          <a:endParaRPr lang="en-US"/>
        </a:p>
      </dgm:t>
    </dgm:pt>
    <dgm:pt modelId="{8A790C94-ED51-4CBA-964D-CF28475FEEFD}" type="sibTrans" cxnId="{7C7D6D30-EFDE-4F29-BE18-9781C9F931CE}">
      <dgm:prSet/>
      <dgm:spPr/>
      <dgm:t>
        <a:bodyPr/>
        <a:lstStyle/>
        <a:p>
          <a:r>
            <a:rPr lang="en-US" dirty="0"/>
            <a:t>Right vaccine</a:t>
          </a:r>
        </a:p>
      </dgm:t>
    </dgm:pt>
    <dgm:pt modelId="{E99765CC-5209-46D7-82C4-CED3574C785E}">
      <dgm:prSet phldrT="[Text]"/>
      <dgm:spPr/>
      <dgm:t>
        <a:bodyPr/>
        <a:lstStyle/>
        <a:p>
          <a:r>
            <a:rPr lang="en-US" dirty="0"/>
            <a:t>Right time  and right to give</a:t>
          </a:r>
        </a:p>
      </dgm:t>
    </dgm:pt>
    <dgm:pt modelId="{0A7D2D4F-D50B-468C-8F70-22E3FC4F77F7}" type="parTrans" cxnId="{2381DA7E-0F39-4909-8DDD-C066AFCA6007}">
      <dgm:prSet/>
      <dgm:spPr/>
      <dgm:t>
        <a:bodyPr/>
        <a:lstStyle/>
        <a:p>
          <a:endParaRPr lang="en-US"/>
        </a:p>
      </dgm:t>
    </dgm:pt>
    <dgm:pt modelId="{0F86F94C-670B-488E-BA93-120421891A1B}" type="sibTrans" cxnId="{2381DA7E-0F39-4909-8DDD-C066AFCA6007}">
      <dgm:prSet/>
      <dgm:spPr/>
      <dgm:t>
        <a:bodyPr/>
        <a:lstStyle/>
        <a:p>
          <a:r>
            <a:rPr lang="en-US" dirty="0"/>
            <a:t>Right route</a:t>
          </a:r>
        </a:p>
      </dgm:t>
    </dgm:pt>
    <dgm:pt modelId="{530EF172-331F-154E-B954-A165CAF24B47}" type="pres">
      <dgm:prSet presAssocID="{726CD24E-BC1D-4776-A0D6-9062E8A6062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9D87D845-A73C-8A4F-BBBE-9C9B7A4C3199}" type="pres">
      <dgm:prSet presAssocID="{A11C4958-3375-4B93-94CE-40FDC316E098}" presName="composite" presStyleCnt="0"/>
      <dgm:spPr/>
    </dgm:pt>
    <dgm:pt modelId="{02C0CC5C-0040-9A4F-B778-52CDCDC5E64D}" type="pres">
      <dgm:prSet presAssocID="{A11C4958-3375-4B93-94CE-40FDC316E098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D22FC6-344F-F042-8DDD-CC2D897C8A8B}" type="pres">
      <dgm:prSet presAssocID="{A11C4958-3375-4B93-94CE-40FDC316E098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024E1A2D-E7AE-4444-A18C-2512F4093B9A}" type="pres">
      <dgm:prSet presAssocID="{A11C4958-3375-4B93-94CE-40FDC316E098}" presName="BalanceSpacing" presStyleCnt="0"/>
      <dgm:spPr/>
    </dgm:pt>
    <dgm:pt modelId="{9526F5BD-8246-2046-88FD-D18D21F06F97}" type="pres">
      <dgm:prSet presAssocID="{A11C4958-3375-4B93-94CE-40FDC316E098}" presName="BalanceSpacing1" presStyleCnt="0"/>
      <dgm:spPr/>
    </dgm:pt>
    <dgm:pt modelId="{C8087DDA-634A-C54F-A4C5-8EDD8D742DCA}" type="pres">
      <dgm:prSet presAssocID="{4A20CFBA-8A92-4118-9BCD-50B349A3F6B1}" presName="Accent1Text" presStyleLbl="node1" presStyleIdx="1" presStyleCnt="6"/>
      <dgm:spPr/>
      <dgm:t>
        <a:bodyPr/>
        <a:lstStyle/>
        <a:p>
          <a:endParaRPr lang="en-GB"/>
        </a:p>
      </dgm:t>
    </dgm:pt>
    <dgm:pt modelId="{4218A58C-B203-7F4B-9877-671B22688BD6}" type="pres">
      <dgm:prSet presAssocID="{4A20CFBA-8A92-4118-9BCD-50B349A3F6B1}" presName="spaceBetweenRectangles" presStyleCnt="0"/>
      <dgm:spPr/>
    </dgm:pt>
    <dgm:pt modelId="{87FBBD93-E218-484E-92CB-AECEE385D31C}" type="pres">
      <dgm:prSet presAssocID="{A8EE9961-77E5-442F-9CDC-BE7385B5F3D8}" presName="composite" presStyleCnt="0"/>
      <dgm:spPr/>
    </dgm:pt>
    <dgm:pt modelId="{2734EEC8-FF43-9B49-A11B-0C2C7261B942}" type="pres">
      <dgm:prSet presAssocID="{A8EE9961-77E5-442F-9CDC-BE7385B5F3D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76ECE8-3123-7147-9DE7-564D944F1AA2}" type="pres">
      <dgm:prSet presAssocID="{A8EE9961-77E5-442F-9CDC-BE7385B5F3D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9D65FC28-D59C-674B-9DC5-9519B6DADB65}" type="pres">
      <dgm:prSet presAssocID="{A8EE9961-77E5-442F-9CDC-BE7385B5F3D8}" presName="BalanceSpacing" presStyleCnt="0"/>
      <dgm:spPr/>
    </dgm:pt>
    <dgm:pt modelId="{535892F6-956F-6548-AF47-DEAB71330BCB}" type="pres">
      <dgm:prSet presAssocID="{A8EE9961-77E5-442F-9CDC-BE7385B5F3D8}" presName="BalanceSpacing1" presStyleCnt="0"/>
      <dgm:spPr/>
    </dgm:pt>
    <dgm:pt modelId="{5A090882-B925-4643-AC27-15D655E2B9A9}" type="pres">
      <dgm:prSet presAssocID="{8A790C94-ED51-4CBA-964D-CF28475FEEFD}" presName="Accent1Text" presStyleLbl="node1" presStyleIdx="3" presStyleCnt="6"/>
      <dgm:spPr/>
      <dgm:t>
        <a:bodyPr/>
        <a:lstStyle/>
        <a:p>
          <a:endParaRPr lang="en-GB"/>
        </a:p>
      </dgm:t>
    </dgm:pt>
    <dgm:pt modelId="{B7EDA8D0-C1BB-B446-B762-445C8A161D0C}" type="pres">
      <dgm:prSet presAssocID="{8A790C94-ED51-4CBA-964D-CF28475FEEFD}" presName="spaceBetweenRectangles" presStyleCnt="0"/>
      <dgm:spPr/>
    </dgm:pt>
    <dgm:pt modelId="{BDE8901B-46FF-EA42-8C62-3FA1C257E72D}" type="pres">
      <dgm:prSet presAssocID="{E99765CC-5209-46D7-82C4-CED3574C785E}" presName="composite" presStyleCnt="0"/>
      <dgm:spPr/>
    </dgm:pt>
    <dgm:pt modelId="{0ABBD203-AFF5-5945-8C73-578ADC4B4573}" type="pres">
      <dgm:prSet presAssocID="{E99765CC-5209-46D7-82C4-CED3574C785E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A6B772-60F4-F540-B380-D8FFCA6F310A}" type="pres">
      <dgm:prSet presAssocID="{E99765CC-5209-46D7-82C4-CED3574C785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42341F8-848C-FC44-8A65-55DBFDD8259A}" type="pres">
      <dgm:prSet presAssocID="{E99765CC-5209-46D7-82C4-CED3574C785E}" presName="BalanceSpacing" presStyleCnt="0"/>
      <dgm:spPr/>
    </dgm:pt>
    <dgm:pt modelId="{870F207B-40D6-5641-9907-AE9AF825BAC5}" type="pres">
      <dgm:prSet presAssocID="{E99765CC-5209-46D7-82C4-CED3574C785E}" presName="BalanceSpacing1" presStyleCnt="0"/>
      <dgm:spPr/>
    </dgm:pt>
    <dgm:pt modelId="{F7AA95CE-0BCE-AB45-97D2-03038BA08F11}" type="pres">
      <dgm:prSet presAssocID="{0F86F94C-670B-488E-BA93-120421891A1B}" presName="Accent1Text" presStyleLbl="node1" presStyleIdx="5" presStyleCnt="6"/>
      <dgm:spPr/>
      <dgm:t>
        <a:bodyPr/>
        <a:lstStyle/>
        <a:p>
          <a:endParaRPr lang="en-GB"/>
        </a:p>
      </dgm:t>
    </dgm:pt>
  </dgm:ptLst>
  <dgm:cxnLst>
    <dgm:cxn modelId="{FBFF6347-B9E8-574D-B8C8-928701227A58}" type="presOf" srcId="{726CD24E-BC1D-4776-A0D6-9062E8A60626}" destId="{530EF172-331F-154E-B954-A165CAF24B47}" srcOrd="0" destOrd="0" presId="urn:microsoft.com/office/officeart/2008/layout/AlternatingHexagons"/>
    <dgm:cxn modelId="{6232E48C-F331-2149-BB4D-4384E0E31D9A}" type="presOf" srcId="{8A790C94-ED51-4CBA-964D-CF28475FEEFD}" destId="{5A090882-B925-4643-AC27-15D655E2B9A9}" srcOrd="0" destOrd="0" presId="urn:microsoft.com/office/officeart/2008/layout/AlternatingHexagons"/>
    <dgm:cxn modelId="{8DFB0562-BD03-294F-8FFF-8777BF65E993}" type="presOf" srcId="{A8EE9961-77E5-442F-9CDC-BE7385B5F3D8}" destId="{2734EEC8-FF43-9B49-A11B-0C2C7261B942}" srcOrd="0" destOrd="0" presId="urn:microsoft.com/office/officeart/2008/layout/AlternatingHexagons"/>
    <dgm:cxn modelId="{2381DA7E-0F39-4909-8DDD-C066AFCA6007}" srcId="{726CD24E-BC1D-4776-A0D6-9062E8A60626}" destId="{E99765CC-5209-46D7-82C4-CED3574C785E}" srcOrd="2" destOrd="0" parTransId="{0A7D2D4F-D50B-468C-8F70-22E3FC4F77F7}" sibTransId="{0F86F94C-670B-488E-BA93-120421891A1B}"/>
    <dgm:cxn modelId="{00422584-3A58-4045-A291-6C38B5AF3FD0}" type="presOf" srcId="{A11C4958-3375-4B93-94CE-40FDC316E098}" destId="{02C0CC5C-0040-9A4F-B778-52CDCDC5E64D}" srcOrd="0" destOrd="0" presId="urn:microsoft.com/office/officeart/2008/layout/AlternatingHexagons"/>
    <dgm:cxn modelId="{28CC241C-9AF7-A441-B6DD-6AC6DA5EFEA9}" type="presOf" srcId="{4A20CFBA-8A92-4118-9BCD-50B349A3F6B1}" destId="{C8087DDA-634A-C54F-A4C5-8EDD8D742DCA}" srcOrd="0" destOrd="0" presId="urn:microsoft.com/office/officeart/2008/layout/AlternatingHexagons"/>
    <dgm:cxn modelId="{7C7D6D30-EFDE-4F29-BE18-9781C9F931CE}" srcId="{726CD24E-BC1D-4776-A0D6-9062E8A60626}" destId="{A8EE9961-77E5-442F-9CDC-BE7385B5F3D8}" srcOrd="1" destOrd="0" parTransId="{F6D17073-8532-48F2-9612-77B6A9A67E26}" sibTransId="{8A790C94-ED51-4CBA-964D-CF28475FEEFD}"/>
    <dgm:cxn modelId="{B07C2417-0F08-7644-B4B7-33E61BD83793}" type="presOf" srcId="{E99765CC-5209-46D7-82C4-CED3574C785E}" destId="{0ABBD203-AFF5-5945-8C73-578ADC4B4573}" srcOrd="0" destOrd="0" presId="urn:microsoft.com/office/officeart/2008/layout/AlternatingHexagons"/>
    <dgm:cxn modelId="{9CBB30CB-061F-8C43-A34F-64987FA31A18}" type="presOf" srcId="{0F86F94C-670B-488E-BA93-120421891A1B}" destId="{F7AA95CE-0BCE-AB45-97D2-03038BA08F11}" srcOrd="0" destOrd="0" presId="urn:microsoft.com/office/officeart/2008/layout/AlternatingHexagons"/>
    <dgm:cxn modelId="{EF8A58C5-8616-4D12-8754-B828014A4051}" srcId="{726CD24E-BC1D-4776-A0D6-9062E8A60626}" destId="{A11C4958-3375-4B93-94CE-40FDC316E098}" srcOrd="0" destOrd="0" parTransId="{4B6CBB8E-1B80-45E6-BBB2-CC7B203AA53D}" sibTransId="{4A20CFBA-8A92-4118-9BCD-50B349A3F6B1}"/>
    <dgm:cxn modelId="{80FC476D-B0FF-3C4B-B49C-5DFC133FA94C}" type="presParOf" srcId="{530EF172-331F-154E-B954-A165CAF24B47}" destId="{9D87D845-A73C-8A4F-BBBE-9C9B7A4C3199}" srcOrd="0" destOrd="0" presId="urn:microsoft.com/office/officeart/2008/layout/AlternatingHexagons"/>
    <dgm:cxn modelId="{3353693A-1103-0F4F-9E20-F329C2095FA7}" type="presParOf" srcId="{9D87D845-A73C-8A4F-BBBE-9C9B7A4C3199}" destId="{02C0CC5C-0040-9A4F-B778-52CDCDC5E64D}" srcOrd="0" destOrd="0" presId="urn:microsoft.com/office/officeart/2008/layout/AlternatingHexagons"/>
    <dgm:cxn modelId="{5798A5F5-3FA8-E344-A0BB-05DF42CF0806}" type="presParOf" srcId="{9D87D845-A73C-8A4F-BBBE-9C9B7A4C3199}" destId="{A7D22FC6-344F-F042-8DDD-CC2D897C8A8B}" srcOrd="1" destOrd="0" presId="urn:microsoft.com/office/officeart/2008/layout/AlternatingHexagons"/>
    <dgm:cxn modelId="{9AF4B1C7-1C79-BB49-8895-98251B1C4A58}" type="presParOf" srcId="{9D87D845-A73C-8A4F-BBBE-9C9B7A4C3199}" destId="{024E1A2D-E7AE-4444-A18C-2512F4093B9A}" srcOrd="2" destOrd="0" presId="urn:microsoft.com/office/officeart/2008/layout/AlternatingHexagons"/>
    <dgm:cxn modelId="{7CFD0524-F53D-014A-9CFD-C615303A12AE}" type="presParOf" srcId="{9D87D845-A73C-8A4F-BBBE-9C9B7A4C3199}" destId="{9526F5BD-8246-2046-88FD-D18D21F06F97}" srcOrd="3" destOrd="0" presId="urn:microsoft.com/office/officeart/2008/layout/AlternatingHexagons"/>
    <dgm:cxn modelId="{7E7121C8-8F40-C74F-B4B1-0E70447CCD5A}" type="presParOf" srcId="{9D87D845-A73C-8A4F-BBBE-9C9B7A4C3199}" destId="{C8087DDA-634A-C54F-A4C5-8EDD8D742DCA}" srcOrd="4" destOrd="0" presId="urn:microsoft.com/office/officeart/2008/layout/AlternatingHexagons"/>
    <dgm:cxn modelId="{516DCC43-62DE-5B49-AF5A-5166664A970D}" type="presParOf" srcId="{530EF172-331F-154E-B954-A165CAF24B47}" destId="{4218A58C-B203-7F4B-9877-671B22688BD6}" srcOrd="1" destOrd="0" presId="urn:microsoft.com/office/officeart/2008/layout/AlternatingHexagons"/>
    <dgm:cxn modelId="{B1C354F9-9C72-F24F-817F-60EAF38F96AB}" type="presParOf" srcId="{530EF172-331F-154E-B954-A165CAF24B47}" destId="{87FBBD93-E218-484E-92CB-AECEE385D31C}" srcOrd="2" destOrd="0" presId="urn:microsoft.com/office/officeart/2008/layout/AlternatingHexagons"/>
    <dgm:cxn modelId="{32754924-DAFE-4645-9B98-046328FE813D}" type="presParOf" srcId="{87FBBD93-E218-484E-92CB-AECEE385D31C}" destId="{2734EEC8-FF43-9B49-A11B-0C2C7261B942}" srcOrd="0" destOrd="0" presId="urn:microsoft.com/office/officeart/2008/layout/AlternatingHexagons"/>
    <dgm:cxn modelId="{C1F676A4-19CF-364D-AF36-0264B906EB84}" type="presParOf" srcId="{87FBBD93-E218-484E-92CB-AECEE385D31C}" destId="{7676ECE8-3123-7147-9DE7-564D944F1AA2}" srcOrd="1" destOrd="0" presId="urn:microsoft.com/office/officeart/2008/layout/AlternatingHexagons"/>
    <dgm:cxn modelId="{1B199C8F-EB72-544A-845D-D114AC16F2B6}" type="presParOf" srcId="{87FBBD93-E218-484E-92CB-AECEE385D31C}" destId="{9D65FC28-D59C-674B-9DC5-9519B6DADB65}" srcOrd="2" destOrd="0" presId="urn:microsoft.com/office/officeart/2008/layout/AlternatingHexagons"/>
    <dgm:cxn modelId="{1F64F1F6-1942-1E4D-BDB1-043DB609F2F7}" type="presParOf" srcId="{87FBBD93-E218-484E-92CB-AECEE385D31C}" destId="{535892F6-956F-6548-AF47-DEAB71330BCB}" srcOrd="3" destOrd="0" presId="urn:microsoft.com/office/officeart/2008/layout/AlternatingHexagons"/>
    <dgm:cxn modelId="{C75AC873-4CC8-2E47-893B-1886F9DDD1B8}" type="presParOf" srcId="{87FBBD93-E218-484E-92CB-AECEE385D31C}" destId="{5A090882-B925-4643-AC27-15D655E2B9A9}" srcOrd="4" destOrd="0" presId="urn:microsoft.com/office/officeart/2008/layout/AlternatingHexagons"/>
    <dgm:cxn modelId="{0BD65263-4897-AA44-B9AD-DC4732A1D5EB}" type="presParOf" srcId="{530EF172-331F-154E-B954-A165CAF24B47}" destId="{B7EDA8D0-C1BB-B446-B762-445C8A161D0C}" srcOrd="3" destOrd="0" presId="urn:microsoft.com/office/officeart/2008/layout/AlternatingHexagons"/>
    <dgm:cxn modelId="{F6389F4A-A19A-8A49-BBCE-71A3EE841C7F}" type="presParOf" srcId="{530EF172-331F-154E-B954-A165CAF24B47}" destId="{BDE8901B-46FF-EA42-8C62-3FA1C257E72D}" srcOrd="4" destOrd="0" presId="urn:microsoft.com/office/officeart/2008/layout/AlternatingHexagons"/>
    <dgm:cxn modelId="{60040723-F4CE-7D4E-B322-E5DE5830C122}" type="presParOf" srcId="{BDE8901B-46FF-EA42-8C62-3FA1C257E72D}" destId="{0ABBD203-AFF5-5945-8C73-578ADC4B4573}" srcOrd="0" destOrd="0" presId="urn:microsoft.com/office/officeart/2008/layout/AlternatingHexagons"/>
    <dgm:cxn modelId="{6104D57F-95F9-094E-AE42-77ED193E9AC2}" type="presParOf" srcId="{BDE8901B-46FF-EA42-8C62-3FA1C257E72D}" destId="{94A6B772-60F4-F540-B380-D8FFCA6F310A}" srcOrd="1" destOrd="0" presId="urn:microsoft.com/office/officeart/2008/layout/AlternatingHexagons"/>
    <dgm:cxn modelId="{06A83E75-E93F-F241-895C-2C3673086C3C}" type="presParOf" srcId="{BDE8901B-46FF-EA42-8C62-3FA1C257E72D}" destId="{942341F8-848C-FC44-8A65-55DBFDD8259A}" srcOrd="2" destOrd="0" presId="urn:microsoft.com/office/officeart/2008/layout/AlternatingHexagons"/>
    <dgm:cxn modelId="{61F01B7E-6B1B-534C-B3B2-23DD48BCF22B}" type="presParOf" srcId="{BDE8901B-46FF-EA42-8C62-3FA1C257E72D}" destId="{870F207B-40D6-5641-9907-AE9AF825BAC5}" srcOrd="3" destOrd="0" presId="urn:microsoft.com/office/officeart/2008/layout/AlternatingHexagons"/>
    <dgm:cxn modelId="{B8005207-AC4B-7C4A-AE1D-9C4207107530}" type="presParOf" srcId="{BDE8901B-46FF-EA42-8C62-3FA1C257E72D}" destId="{F7AA95CE-0BCE-AB45-97D2-03038BA08F1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325F03-B05F-4037-AC6A-2DC90AF61772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5B99F2A-7126-4E8D-97F6-DBEF97344A56}">
      <dgm:prSet/>
      <dgm:spPr/>
      <dgm:t>
        <a:bodyPr/>
        <a:lstStyle/>
        <a:p>
          <a:pPr>
            <a:defRPr cap="all"/>
          </a:pPr>
          <a:r>
            <a:rPr lang="en-US"/>
            <a:t>Adults- deltoid muscle </a:t>
          </a:r>
        </a:p>
      </dgm:t>
    </dgm:pt>
    <dgm:pt modelId="{A696F773-8907-4FE5-8D87-A32B93219905}" type="parTrans" cxnId="{12473A69-C17B-4183-90C4-C3E918E38C3E}">
      <dgm:prSet/>
      <dgm:spPr/>
      <dgm:t>
        <a:bodyPr/>
        <a:lstStyle/>
        <a:p>
          <a:endParaRPr lang="en-US"/>
        </a:p>
      </dgm:t>
    </dgm:pt>
    <dgm:pt modelId="{F10F3B7B-6DAD-409D-AF80-18FE9238CC30}" type="sibTrans" cxnId="{12473A69-C17B-4183-90C4-C3E918E38C3E}">
      <dgm:prSet/>
      <dgm:spPr/>
      <dgm:t>
        <a:bodyPr/>
        <a:lstStyle/>
        <a:p>
          <a:endParaRPr lang="en-US"/>
        </a:p>
      </dgm:t>
    </dgm:pt>
    <dgm:pt modelId="{5BEB8EDE-9A26-4F11-8A14-9F046ACCD568}">
      <dgm:prSet/>
      <dgm:spPr/>
      <dgm:t>
        <a:bodyPr/>
        <a:lstStyle/>
        <a:p>
          <a:pPr>
            <a:defRPr cap="all"/>
          </a:pPr>
          <a:r>
            <a:rPr lang="en-US"/>
            <a:t>Babies under one- thigh </a:t>
          </a:r>
        </a:p>
      </dgm:t>
    </dgm:pt>
    <dgm:pt modelId="{8B262E87-712C-41F1-93E7-60B3BC6A7767}" type="parTrans" cxnId="{9D017732-198A-41FC-92E8-F49CE7F37533}">
      <dgm:prSet/>
      <dgm:spPr/>
      <dgm:t>
        <a:bodyPr/>
        <a:lstStyle/>
        <a:p>
          <a:endParaRPr lang="en-US"/>
        </a:p>
      </dgm:t>
    </dgm:pt>
    <dgm:pt modelId="{786974E5-481F-4A22-8B58-65D8737FD3F4}" type="sibTrans" cxnId="{9D017732-198A-41FC-92E8-F49CE7F37533}">
      <dgm:prSet/>
      <dgm:spPr/>
      <dgm:t>
        <a:bodyPr/>
        <a:lstStyle/>
        <a:p>
          <a:endParaRPr lang="en-US"/>
        </a:p>
      </dgm:t>
    </dgm:pt>
    <dgm:pt modelId="{4257DD09-5F1C-40D6-A6D0-EDCA98C1B54F}">
      <dgm:prSet/>
      <dgm:spPr/>
      <dgm:t>
        <a:bodyPr/>
        <a:lstStyle/>
        <a:p>
          <a:pPr>
            <a:defRPr cap="all"/>
          </a:pPr>
          <a:r>
            <a:rPr lang="en-US"/>
            <a:t>Babies over one thigh/arm</a:t>
          </a:r>
        </a:p>
      </dgm:t>
    </dgm:pt>
    <dgm:pt modelId="{5152F1B4-7EC0-45A6-8AA7-3C269C51F7D3}" type="parTrans" cxnId="{B2C0E82B-6408-4F05-8C2A-C13A73B85C6E}">
      <dgm:prSet/>
      <dgm:spPr/>
      <dgm:t>
        <a:bodyPr/>
        <a:lstStyle/>
        <a:p>
          <a:endParaRPr lang="en-US"/>
        </a:p>
      </dgm:t>
    </dgm:pt>
    <dgm:pt modelId="{F1B0F268-B5FB-43CF-8888-E32EB576C41E}" type="sibTrans" cxnId="{B2C0E82B-6408-4F05-8C2A-C13A73B85C6E}">
      <dgm:prSet/>
      <dgm:spPr/>
      <dgm:t>
        <a:bodyPr/>
        <a:lstStyle/>
        <a:p>
          <a:endParaRPr lang="en-US"/>
        </a:p>
      </dgm:t>
    </dgm:pt>
    <dgm:pt modelId="{E8468D09-0C3A-4D10-89DC-1C3AC1BA743A}" type="pres">
      <dgm:prSet presAssocID="{95325F03-B05F-4037-AC6A-2DC90AF6177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CC45141-CA80-4733-AA33-EF46D70B6FD3}" type="pres">
      <dgm:prSet presAssocID="{05B99F2A-7126-4E8D-97F6-DBEF97344A56}" presName="compNode" presStyleCnt="0"/>
      <dgm:spPr/>
    </dgm:pt>
    <dgm:pt modelId="{AC0A27BE-7EBA-43F6-AC8D-5E9B28DD689F}" type="pres">
      <dgm:prSet presAssocID="{05B99F2A-7126-4E8D-97F6-DBEF97344A56}" presName="iconBgRect" presStyleLbl="bgShp" presStyleIdx="0" presStyleCnt="3"/>
      <dgm:spPr/>
    </dgm:pt>
    <dgm:pt modelId="{F3BE0952-3F91-4BC3-8A49-8FE15F8C1694}" type="pres">
      <dgm:prSet presAssocID="{05B99F2A-7126-4E8D-97F6-DBEF97344A5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cle Arm"/>
        </a:ext>
      </dgm:extLst>
    </dgm:pt>
    <dgm:pt modelId="{FB4FC86C-6C00-4160-AB78-C371A687FBB4}" type="pres">
      <dgm:prSet presAssocID="{05B99F2A-7126-4E8D-97F6-DBEF97344A56}" presName="spaceRect" presStyleCnt="0"/>
      <dgm:spPr/>
    </dgm:pt>
    <dgm:pt modelId="{D69E6A23-B5CD-4A02-AD0F-BF65CDB627C6}" type="pres">
      <dgm:prSet presAssocID="{05B99F2A-7126-4E8D-97F6-DBEF97344A56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23B86E5E-826E-4ED9-932E-5F4874A73BF0}" type="pres">
      <dgm:prSet presAssocID="{F10F3B7B-6DAD-409D-AF80-18FE9238CC30}" presName="sibTrans" presStyleCnt="0"/>
      <dgm:spPr/>
    </dgm:pt>
    <dgm:pt modelId="{F89965D9-BEB8-454E-A14C-083ED56E8DDF}" type="pres">
      <dgm:prSet presAssocID="{5BEB8EDE-9A26-4F11-8A14-9F046ACCD568}" presName="compNode" presStyleCnt="0"/>
      <dgm:spPr/>
    </dgm:pt>
    <dgm:pt modelId="{D94E3BF0-A889-452F-AF17-51BD61872627}" type="pres">
      <dgm:prSet presAssocID="{5BEB8EDE-9A26-4F11-8A14-9F046ACCD568}" presName="iconBgRect" presStyleLbl="bgShp" presStyleIdx="1" presStyleCnt="3"/>
      <dgm:spPr/>
    </dgm:pt>
    <dgm:pt modelId="{A3DCFDAC-CA67-4F4E-8EA1-3C994C4DD404}" type="pres">
      <dgm:prSet presAssocID="{5BEB8EDE-9A26-4F11-8A14-9F046ACCD56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by bottle"/>
        </a:ext>
      </dgm:extLst>
    </dgm:pt>
    <dgm:pt modelId="{A8574C90-20E7-4B6D-B8CC-05BBC1BE8B47}" type="pres">
      <dgm:prSet presAssocID="{5BEB8EDE-9A26-4F11-8A14-9F046ACCD568}" presName="spaceRect" presStyleCnt="0"/>
      <dgm:spPr/>
    </dgm:pt>
    <dgm:pt modelId="{E9D2A2D5-83C5-481C-813B-7BD78D1AD094}" type="pres">
      <dgm:prSet presAssocID="{5BEB8EDE-9A26-4F11-8A14-9F046ACCD568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9A338A2C-D88D-4AC9-9E12-D707990B50AF}" type="pres">
      <dgm:prSet presAssocID="{786974E5-481F-4A22-8B58-65D8737FD3F4}" presName="sibTrans" presStyleCnt="0"/>
      <dgm:spPr/>
    </dgm:pt>
    <dgm:pt modelId="{E03BB63D-2E4F-428D-8974-A33EFCCC5600}" type="pres">
      <dgm:prSet presAssocID="{4257DD09-5F1C-40D6-A6D0-EDCA98C1B54F}" presName="compNode" presStyleCnt="0"/>
      <dgm:spPr/>
    </dgm:pt>
    <dgm:pt modelId="{AD01319B-42F7-47EB-A984-4811E1977813}" type="pres">
      <dgm:prSet presAssocID="{4257DD09-5F1C-40D6-A6D0-EDCA98C1B54F}" presName="iconBgRect" presStyleLbl="bgShp" presStyleIdx="2" presStyleCnt="3"/>
      <dgm:spPr/>
    </dgm:pt>
    <dgm:pt modelId="{8B3845E7-5456-4AA4-A382-7C45FAC37BF2}" type="pres">
      <dgm:prSet presAssocID="{4257DD09-5F1C-40D6-A6D0-EDCA98C1B54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ib"/>
        </a:ext>
      </dgm:extLst>
    </dgm:pt>
    <dgm:pt modelId="{0DF24EF2-FE53-4B4F-8EDB-AB6806138262}" type="pres">
      <dgm:prSet presAssocID="{4257DD09-5F1C-40D6-A6D0-EDCA98C1B54F}" presName="spaceRect" presStyleCnt="0"/>
      <dgm:spPr/>
    </dgm:pt>
    <dgm:pt modelId="{AC9418CE-A079-496C-B964-B646BF61DCB3}" type="pres">
      <dgm:prSet presAssocID="{4257DD09-5F1C-40D6-A6D0-EDCA98C1B54F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2473A69-C17B-4183-90C4-C3E918E38C3E}" srcId="{95325F03-B05F-4037-AC6A-2DC90AF61772}" destId="{05B99F2A-7126-4E8D-97F6-DBEF97344A56}" srcOrd="0" destOrd="0" parTransId="{A696F773-8907-4FE5-8D87-A32B93219905}" sibTransId="{F10F3B7B-6DAD-409D-AF80-18FE9238CC30}"/>
    <dgm:cxn modelId="{E75E479D-2D3F-4D68-9ACE-B8B1F8AFC8B3}" type="presOf" srcId="{95325F03-B05F-4037-AC6A-2DC90AF61772}" destId="{E8468D09-0C3A-4D10-89DC-1C3AC1BA743A}" srcOrd="0" destOrd="0" presId="urn:microsoft.com/office/officeart/2018/5/layout/IconCircleLabelList"/>
    <dgm:cxn modelId="{05D5B520-13CD-4937-A87D-011DB96707C4}" type="presOf" srcId="{5BEB8EDE-9A26-4F11-8A14-9F046ACCD568}" destId="{E9D2A2D5-83C5-481C-813B-7BD78D1AD094}" srcOrd="0" destOrd="0" presId="urn:microsoft.com/office/officeart/2018/5/layout/IconCircleLabelList"/>
    <dgm:cxn modelId="{C0105B80-8C63-4067-A97D-9CD89CED7DAF}" type="presOf" srcId="{05B99F2A-7126-4E8D-97F6-DBEF97344A56}" destId="{D69E6A23-B5CD-4A02-AD0F-BF65CDB627C6}" srcOrd="0" destOrd="0" presId="urn:microsoft.com/office/officeart/2018/5/layout/IconCircleLabelList"/>
    <dgm:cxn modelId="{9D017732-198A-41FC-92E8-F49CE7F37533}" srcId="{95325F03-B05F-4037-AC6A-2DC90AF61772}" destId="{5BEB8EDE-9A26-4F11-8A14-9F046ACCD568}" srcOrd="1" destOrd="0" parTransId="{8B262E87-712C-41F1-93E7-60B3BC6A7767}" sibTransId="{786974E5-481F-4A22-8B58-65D8737FD3F4}"/>
    <dgm:cxn modelId="{D3FDC545-7826-42A0-9699-01163945BA4A}" type="presOf" srcId="{4257DD09-5F1C-40D6-A6D0-EDCA98C1B54F}" destId="{AC9418CE-A079-496C-B964-B646BF61DCB3}" srcOrd="0" destOrd="0" presId="urn:microsoft.com/office/officeart/2018/5/layout/IconCircleLabelList"/>
    <dgm:cxn modelId="{B2C0E82B-6408-4F05-8C2A-C13A73B85C6E}" srcId="{95325F03-B05F-4037-AC6A-2DC90AF61772}" destId="{4257DD09-5F1C-40D6-A6D0-EDCA98C1B54F}" srcOrd="2" destOrd="0" parTransId="{5152F1B4-7EC0-45A6-8AA7-3C269C51F7D3}" sibTransId="{F1B0F268-B5FB-43CF-8888-E32EB576C41E}"/>
    <dgm:cxn modelId="{47F712F0-7A0A-432A-ADB8-C19446472108}" type="presParOf" srcId="{E8468D09-0C3A-4D10-89DC-1C3AC1BA743A}" destId="{6CC45141-CA80-4733-AA33-EF46D70B6FD3}" srcOrd="0" destOrd="0" presId="urn:microsoft.com/office/officeart/2018/5/layout/IconCircleLabelList"/>
    <dgm:cxn modelId="{54056A4D-1430-4C92-A124-67B81EAEAFBC}" type="presParOf" srcId="{6CC45141-CA80-4733-AA33-EF46D70B6FD3}" destId="{AC0A27BE-7EBA-43F6-AC8D-5E9B28DD689F}" srcOrd="0" destOrd="0" presId="urn:microsoft.com/office/officeart/2018/5/layout/IconCircleLabelList"/>
    <dgm:cxn modelId="{D7652D3D-1B9A-4277-A5BD-01EEA34FFFEF}" type="presParOf" srcId="{6CC45141-CA80-4733-AA33-EF46D70B6FD3}" destId="{F3BE0952-3F91-4BC3-8A49-8FE15F8C1694}" srcOrd="1" destOrd="0" presId="urn:microsoft.com/office/officeart/2018/5/layout/IconCircleLabelList"/>
    <dgm:cxn modelId="{A790F958-CAB4-4763-9CCC-3CC69AA67C4B}" type="presParOf" srcId="{6CC45141-CA80-4733-AA33-EF46D70B6FD3}" destId="{FB4FC86C-6C00-4160-AB78-C371A687FBB4}" srcOrd="2" destOrd="0" presId="urn:microsoft.com/office/officeart/2018/5/layout/IconCircleLabelList"/>
    <dgm:cxn modelId="{2101E3EE-FB8A-4536-ABDE-2215FD329D7D}" type="presParOf" srcId="{6CC45141-CA80-4733-AA33-EF46D70B6FD3}" destId="{D69E6A23-B5CD-4A02-AD0F-BF65CDB627C6}" srcOrd="3" destOrd="0" presId="urn:microsoft.com/office/officeart/2018/5/layout/IconCircleLabelList"/>
    <dgm:cxn modelId="{83220943-1783-426F-8F90-80C84232F9EB}" type="presParOf" srcId="{E8468D09-0C3A-4D10-89DC-1C3AC1BA743A}" destId="{23B86E5E-826E-4ED9-932E-5F4874A73BF0}" srcOrd="1" destOrd="0" presId="urn:microsoft.com/office/officeart/2018/5/layout/IconCircleLabelList"/>
    <dgm:cxn modelId="{8C59EFB8-7CCD-4451-8A92-39052CB2745F}" type="presParOf" srcId="{E8468D09-0C3A-4D10-89DC-1C3AC1BA743A}" destId="{F89965D9-BEB8-454E-A14C-083ED56E8DDF}" srcOrd="2" destOrd="0" presId="urn:microsoft.com/office/officeart/2018/5/layout/IconCircleLabelList"/>
    <dgm:cxn modelId="{C94A93D1-AF71-4DBC-A3F2-938271336543}" type="presParOf" srcId="{F89965D9-BEB8-454E-A14C-083ED56E8DDF}" destId="{D94E3BF0-A889-452F-AF17-51BD61872627}" srcOrd="0" destOrd="0" presId="urn:microsoft.com/office/officeart/2018/5/layout/IconCircleLabelList"/>
    <dgm:cxn modelId="{58655B1E-9663-4CF3-970F-169CE48783CB}" type="presParOf" srcId="{F89965D9-BEB8-454E-A14C-083ED56E8DDF}" destId="{A3DCFDAC-CA67-4F4E-8EA1-3C994C4DD404}" srcOrd="1" destOrd="0" presId="urn:microsoft.com/office/officeart/2018/5/layout/IconCircleLabelList"/>
    <dgm:cxn modelId="{B28A42AF-A3CC-48E3-AD7A-AE798015FF4F}" type="presParOf" srcId="{F89965D9-BEB8-454E-A14C-083ED56E8DDF}" destId="{A8574C90-20E7-4B6D-B8CC-05BBC1BE8B47}" srcOrd="2" destOrd="0" presId="urn:microsoft.com/office/officeart/2018/5/layout/IconCircleLabelList"/>
    <dgm:cxn modelId="{E73C634D-7FC8-4FF1-92F4-43C478A42F94}" type="presParOf" srcId="{F89965D9-BEB8-454E-A14C-083ED56E8DDF}" destId="{E9D2A2D5-83C5-481C-813B-7BD78D1AD094}" srcOrd="3" destOrd="0" presId="urn:microsoft.com/office/officeart/2018/5/layout/IconCircleLabelList"/>
    <dgm:cxn modelId="{4E0D3B53-CDEA-4F05-9F1F-E53CD659B9CB}" type="presParOf" srcId="{E8468D09-0C3A-4D10-89DC-1C3AC1BA743A}" destId="{9A338A2C-D88D-4AC9-9E12-D707990B50AF}" srcOrd="3" destOrd="0" presId="urn:microsoft.com/office/officeart/2018/5/layout/IconCircleLabelList"/>
    <dgm:cxn modelId="{C4AD3849-6F1C-4204-8C2C-56CF96B4581A}" type="presParOf" srcId="{E8468D09-0C3A-4D10-89DC-1C3AC1BA743A}" destId="{E03BB63D-2E4F-428D-8974-A33EFCCC5600}" srcOrd="4" destOrd="0" presId="urn:microsoft.com/office/officeart/2018/5/layout/IconCircleLabelList"/>
    <dgm:cxn modelId="{010CB1C8-3308-4AB5-9511-FBA4D4D1A15F}" type="presParOf" srcId="{E03BB63D-2E4F-428D-8974-A33EFCCC5600}" destId="{AD01319B-42F7-47EB-A984-4811E1977813}" srcOrd="0" destOrd="0" presId="urn:microsoft.com/office/officeart/2018/5/layout/IconCircleLabelList"/>
    <dgm:cxn modelId="{2645601A-B89A-4899-B390-D7CC6F360331}" type="presParOf" srcId="{E03BB63D-2E4F-428D-8974-A33EFCCC5600}" destId="{8B3845E7-5456-4AA4-A382-7C45FAC37BF2}" srcOrd="1" destOrd="0" presId="urn:microsoft.com/office/officeart/2018/5/layout/IconCircleLabelList"/>
    <dgm:cxn modelId="{34C685A0-5F58-4FBB-A1AD-E2F38CF622EF}" type="presParOf" srcId="{E03BB63D-2E4F-428D-8974-A33EFCCC5600}" destId="{0DF24EF2-FE53-4B4F-8EDB-AB6806138262}" srcOrd="2" destOrd="0" presId="urn:microsoft.com/office/officeart/2018/5/layout/IconCircleLabelList"/>
    <dgm:cxn modelId="{A1AC4C82-FA54-4AAF-B231-80A95C6CB5D7}" type="presParOf" srcId="{E03BB63D-2E4F-428D-8974-A33EFCCC5600}" destId="{AC9418CE-A079-496C-B964-B646BF61DCB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61D70A-695C-4362-9669-3B66427BA493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5EB2502F-E695-45F6-BB70-95DD5F1EE6B0}">
      <dgm:prSet/>
      <dgm:spPr/>
      <dgm:t>
        <a:bodyPr/>
        <a:lstStyle/>
        <a:p>
          <a:r>
            <a:rPr lang="en-US"/>
            <a:t>The nurse asks you to get the room ready for a childhood imms clinic.</a:t>
          </a:r>
        </a:p>
      </dgm:t>
    </dgm:pt>
    <dgm:pt modelId="{01CB7B85-E564-4591-9A61-F7628FE44971}" type="parTrans" cxnId="{F94639D6-74D1-4F80-B5F8-2AD77CA279E7}">
      <dgm:prSet/>
      <dgm:spPr/>
      <dgm:t>
        <a:bodyPr/>
        <a:lstStyle/>
        <a:p>
          <a:endParaRPr lang="en-US"/>
        </a:p>
      </dgm:t>
    </dgm:pt>
    <dgm:pt modelId="{54FBF89D-22D3-4A9D-A269-05940A5E3D19}" type="sibTrans" cxnId="{F94639D6-74D1-4F80-B5F8-2AD77CA279E7}">
      <dgm:prSet/>
      <dgm:spPr/>
      <dgm:t>
        <a:bodyPr/>
        <a:lstStyle/>
        <a:p>
          <a:endParaRPr lang="en-US"/>
        </a:p>
      </dgm:t>
    </dgm:pt>
    <dgm:pt modelId="{1B11CFA0-2DE3-4C61-A87A-9B382FD5670F}">
      <dgm:prSet/>
      <dgm:spPr/>
      <dgm:t>
        <a:bodyPr/>
        <a:lstStyle/>
        <a:p>
          <a:r>
            <a:rPr lang="en-US"/>
            <a:t>What could we get out to help her?</a:t>
          </a:r>
        </a:p>
      </dgm:t>
    </dgm:pt>
    <dgm:pt modelId="{81D8A4FB-2FC5-4A63-9350-DA5760EC1803}" type="parTrans" cxnId="{E5673766-8334-4808-9F94-92B159A710D1}">
      <dgm:prSet/>
      <dgm:spPr/>
      <dgm:t>
        <a:bodyPr/>
        <a:lstStyle/>
        <a:p>
          <a:endParaRPr lang="en-US"/>
        </a:p>
      </dgm:t>
    </dgm:pt>
    <dgm:pt modelId="{F4547B45-D5F4-4C12-97A6-9E75BEB03D35}" type="sibTrans" cxnId="{E5673766-8334-4808-9F94-92B159A710D1}">
      <dgm:prSet/>
      <dgm:spPr/>
      <dgm:t>
        <a:bodyPr/>
        <a:lstStyle/>
        <a:p>
          <a:endParaRPr lang="en-US"/>
        </a:p>
      </dgm:t>
    </dgm:pt>
    <dgm:pt modelId="{B5CF2B93-678D-2044-92F1-4BEADA2A315F}" type="pres">
      <dgm:prSet presAssocID="{BC61D70A-695C-4362-9669-3B66427BA49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D4CA9D78-6C7C-D848-9D5F-6C6AE38827B0}" type="pres">
      <dgm:prSet presAssocID="{5EB2502F-E695-45F6-BB70-95DD5F1EE6B0}" presName="thickLine" presStyleLbl="alignNode1" presStyleIdx="0" presStyleCnt="2"/>
      <dgm:spPr/>
    </dgm:pt>
    <dgm:pt modelId="{7B2D26F3-9773-844D-9F0D-79B8964C9136}" type="pres">
      <dgm:prSet presAssocID="{5EB2502F-E695-45F6-BB70-95DD5F1EE6B0}" presName="horz1" presStyleCnt="0"/>
      <dgm:spPr/>
    </dgm:pt>
    <dgm:pt modelId="{D5B6CB87-0010-4A40-9F1A-2D091A1DAA0F}" type="pres">
      <dgm:prSet presAssocID="{5EB2502F-E695-45F6-BB70-95DD5F1EE6B0}" presName="tx1" presStyleLbl="revTx" presStyleIdx="0" presStyleCnt="2"/>
      <dgm:spPr/>
      <dgm:t>
        <a:bodyPr/>
        <a:lstStyle/>
        <a:p>
          <a:endParaRPr lang="en-GB"/>
        </a:p>
      </dgm:t>
    </dgm:pt>
    <dgm:pt modelId="{765BABDD-6742-984C-ACB7-6C6F33A70E9F}" type="pres">
      <dgm:prSet presAssocID="{5EB2502F-E695-45F6-BB70-95DD5F1EE6B0}" presName="vert1" presStyleCnt="0"/>
      <dgm:spPr/>
    </dgm:pt>
    <dgm:pt modelId="{075A8F10-49B5-0944-87EC-98406BAF997D}" type="pres">
      <dgm:prSet presAssocID="{1B11CFA0-2DE3-4C61-A87A-9B382FD5670F}" presName="thickLine" presStyleLbl="alignNode1" presStyleIdx="1" presStyleCnt="2"/>
      <dgm:spPr/>
    </dgm:pt>
    <dgm:pt modelId="{913665DD-5804-E84D-BA31-98C4E48F5794}" type="pres">
      <dgm:prSet presAssocID="{1B11CFA0-2DE3-4C61-A87A-9B382FD5670F}" presName="horz1" presStyleCnt="0"/>
      <dgm:spPr/>
    </dgm:pt>
    <dgm:pt modelId="{82D8C294-1F20-434D-8D03-0E96F553CAB5}" type="pres">
      <dgm:prSet presAssocID="{1B11CFA0-2DE3-4C61-A87A-9B382FD5670F}" presName="tx1" presStyleLbl="revTx" presStyleIdx="1" presStyleCnt="2"/>
      <dgm:spPr/>
      <dgm:t>
        <a:bodyPr/>
        <a:lstStyle/>
        <a:p>
          <a:endParaRPr lang="en-GB"/>
        </a:p>
      </dgm:t>
    </dgm:pt>
    <dgm:pt modelId="{5E87A5BE-6E5D-1E4F-B839-5C9517C576BA}" type="pres">
      <dgm:prSet presAssocID="{1B11CFA0-2DE3-4C61-A87A-9B382FD5670F}" presName="vert1" presStyleCnt="0"/>
      <dgm:spPr/>
    </dgm:pt>
  </dgm:ptLst>
  <dgm:cxnLst>
    <dgm:cxn modelId="{207E02C4-AC74-864F-950D-EB7454266859}" type="presOf" srcId="{1B11CFA0-2DE3-4C61-A87A-9B382FD5670F}" destId="{82D8C294-1F20-434D-8D03-0E96F553CAB5}" srcOrd="0" destOrd="0" presId="urn:microsoft.com/office/officeart/2008/layout/LinedList"/>
    <dgm:cxn modelId="{6E378DF4-36D9-6A48-BE27-61E6629A6F9C}" type="presOf" srcId="{BC61D70A-695C-4362-9669-3B66427BA493}" destId="{B5CF2B93-678D-2044-92F1-4BEADA2A315F}" srcOrd="0" destOrd="0" presId="urn:microsoft.com/office/officeart/2008/layout/LinedList"/>
    <dgm:cxn modelId="{F94639D6-74D1-4F80-B5F8-2AD77CA279E7}" srcId="{BC61D70A-695C-4362-9669-3B66427BA493}" destId="{5EB2502F-E695-45F6-BB70-95DD5F1EE6B0}" srcOrd="0" destOrd="0" parTransId="{01CB7B85-E564-4591-9A61-F7628FE44971}" sibTransId="{54FBF89D-22D3-4A9D-A269-05940A5E3D19}"/>
    <dgm:cxn modelId="{E5673766-8334-4808-9F94-92B159A710D1}" srcId="{BC61D70A-695C-4362-9669-3B66427BA493}" destId="{1B11CFA0-2DE3-4C61-A87A-9B382FD5670F}" srcOrd="1" destOrd="0" parTransId="{81D8A4FB-2FC5-4A63-9350-DA5760EC1803}" sibTransId="{F4547B45-D5F4-4C12-97A6-9E75BEB03D35}"/>
    <dgm:cxn modelId="{B54ED8B2-88E9-524E-A15B-1F3E8EE9E218}" type="presOf" srcId="{5EB2502F-E695-45F6-BB70-95DD5F1EE6B0}" destId="{D5B6CB87-0010-4A40-9F1A-2D091A1DAA0F}" srcOrd="0" destOrd="0" presId="urn:microsoft.com/office/officeart/2008/layout/LinedList"/>
    <dgm:cxn modelId="{C1824E81-9609-4243-954F-305C57FDEA15}" type="presParOf" srcId="{B5CF2B93-678D-2044-92F1-4BEADA2A315F}" destId="{D4CA9D78-6C7C-D848-9D5F-6C6AE38827B0}" srcOrd="0" destOrd="0" presId="urn:microsoft.com/office/officeart/2008/layout/LinedList"/>
    <dgm:cxn modelId="{D0CAC349-AB1A-5644-9B54-F9B5FE693002}" type="presParOf" srcId="{B5CF2B93-678D-2044-92F1-4BEADA2A315F}" destId="{7B2D26F3-9773-844D-9F0D-79B8964C9136}" srcOrd="1" destOrd="0" presId="urn:microsoft.com/office/officeart/2008/layout/LinedList"/>
    <dgm:cxn modelId="{4DD3E5CF-D8F2-F243-B38B-01BC3FC16E7E}" type="presParOf" srcId="{7B2D26F3-9773-844D-9F0D-79B8964C9136}" destId="{D5B6CB87-0010-4A40-9F1A-2D091A1DAA0F}" srcOrd="0" destOrd="0" presId="urn:microsoft.com/office/officeart/2008/layout/LinedList"/>
    <dgm:cxn modelId="{27DEBFD1-D02B-FC43-999E-C38178D86B81}" type="presParOf" srcId="{7B2D26F3-9773-844D-9F0D-79B8964C9136}" destId="{765BABDD-6742-984C-ACB7-6C6F33A70E9F}" srcOrd="1" destOrd="0" presId="urn:microsoft.com/office/officeart/2008/layout/LinedList"/>
    <dgm:cxn modelId="{A35D3A20-FDB0-B14F-B08F-0ED7BA481614}" type="presParOf" srcId="{B5CF2B93-678D-2044-92F1-4BEADA2A315F}" destId="{075A8F10-49B5-0944-87EC-98406BAF997D}" srcOrd="2" destOrd="0" presId="urn:microsoft.com/office/officeart/2008/layout/LinedList"/>
    <dgm:cxn modelId="{C5ED06C8-E7B3-4143-A9F1-DAB59B885545}" type="presParOf" srcId="{B5CF2B93-678D-2044-92F1-4BEADA2A315F}" destId="{913665DD-5804-E84D-BA31-98C4E48F5794}" srcOrd="3" destOrd="0" presId="urn:microsoft.com/office/officeart/2008/layout/LinedList"/>
    <dgm:cxn modelId="{18EDFFE7-4B6E-7749-A342-1B74D3A29557}" type="presParOf" srcId="{913665DD-5804-E84D-BA31-98C4E48F5794}" destId="{82D8C294-1F20-434D-8D03-0E96F553CAB5}" srcOrd="0" destOrd="0" presId="urn:microsoft.com/office/officeart/2008/layout/LinedList"/>
    <dgm:cxn modelId="{56F301CF-6772-A947-929F-69A03F9114ED}" type="presParOf" srcId="{913665DD-5804-E84D-BA31-98C4E48F5794}" destId="{5E87A5BE-6E5D-1E4F-B839-5C9517C576B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4EB3D-F853-4947-A577-8AA891CED2F1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25CB2-A928-EA4E-BFE5-8E604194C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6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 can do this by modifying the virus to make it weakened and therefore the virus will not take over. OR a more groundbreaking method using DNA modification. This is relevant for the new Pfizer vaccine- in simple terms they use the genetic code of the virus to produce MRNA- this is then injected and the body uses the MRNA to replicate antibodies.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25CB2-A928-EA4E-BFE5-8E604194C6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17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Live vs inactivated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25CB2-A928-EA4E-BFE5-8E604194C6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1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25CB2-A928-EA4E-BFE5-8E604194C6F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61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914FFD-E87E-1A40-9A46-C7DC266A5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C46122-373A-6041-9175-8E561E058BD7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0457C4-DAEC-7F4A-8A7E-8A2DACBB2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5824BB-BBED-F241-9EDF-A191D635A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DBAB4-B67C-ED40-86BA-4A4965297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3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CD3594-6815-C443-92CC-4DFFED818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C46122-373A-6041-9175-8E561E058BD7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FC2BA8-0C31-EE4B-809C-528621A5E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45C5B5-9469-E94B-994B-3C96BC58B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DBAB4-B67C-ED40-86BA-4A4965297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42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5E01FD-26FA-0C47-B86E-8108D778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C46122-373A-6041-9175-8E561E058BD7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1F7CDF-88B0-2840-B888-200A7BC88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EC273C-1833-7342-A9AC-9F6BC8BD8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DBAB4-B67C-ED40-86BA-4A4965297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19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D22FAE-FA75-F74B-88DF-ABF2BC8A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C46122-373A-6041-9175-8E561E058BD7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84F9C6-D128-5848-B2AE-BF7AD26D1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BE3B92-0A6A-8B42-8C0C-35973F31E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DBAB4-B67C-ED40-86BA-4A4965297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2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BF312C-1D19-C245-81C0-7921A3FB2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C46122-373A-6041-9175-8E561E058BD7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68952E-D6EC-8F47-B722-FED5C48AC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CDE64F-9444-F74B-B8C1-68BB99B44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DBAB4-B67C-ED40-86BA-4A4965297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5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0B85535-3C89-804D-A58E-1815DF6A5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C46122-373A-6041-9175-8E561E058BD7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BBD2634-E882-D441-A466-C6EC01A02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9A026BC-BD1B-2D4C-BC33-CC9D479E8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DBAB4-B67C-ED40-86BA-4A4965297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AB5659C0-A770-CF46-BA4D-1FFFDB4D6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C46122-373A-6041-9175-8E561E058BD7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F131E381-1579-C449-A0AD-58CDA7661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50FC542B-C27C-1B44-9D84-5FBFFF83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DBAB4-B67C-ED40-86BA-4A4965297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4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B0D2B4F8-DE8E-364B-850D-43BFCB489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C46122-373A-6041-9175-8E561E058BD7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B6C95305-9495-B84C-874F-9234E4CE9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A3398713-B6F7-524D-977D-2C999DC2D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DBAB4-B67C-ED40-86BA-4A4965297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2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BCC92D21-8045-5942-8E8B-733B7B9DF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C46122-373A-6041-9175-8E561E058BD7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EA3F54C7-7D8C-4D4C-AFB8-B12DAE8BB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4C2DF97-F01F-5041-B238-3CC9B91D3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DBAB4-B67C-ED40-86BA-4A4965297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10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2AE1E07-45EF-DB4C-8D53-90B99E4C0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C46122-373A-6041-9175-8E561E058BD7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675DAA6-DC82-9744-88E8-75522354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7C88D10-429B-C444-8D97-F9F201ECB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DBAB4-B67C-ED40-86BA-4A4965297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14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64AFED4-E14D-954D-A28D-C07A78F49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C46122-373A-6041-9175-8E561E058BD7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010108D7-8953-1549-872D-F0015F9C9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D8FEA1F-9DB2-C240-BC30-8DC40D789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DBAB4-B67C-ED40-86BA-4A4965297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44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B3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C1B9BCC1-4C61-DE45-979C-EBE739D021B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0D201022-1EA7-4E4C-9845-0570555725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9A3F65-553A-564D-BEAF-C3295FA006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fld id="{36C46122-373A-6041-9175-8E561E058BD7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478AF1-8EE0-CA44-98B5-4A6CCEBEA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2A4B6F-A2AB-0F4B-987D-A8914754D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fld id="{B6FDBAB4-B67C-ED40-86BA-4A4965297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9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59D399-5387-1B42-8130-D8221B1734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Vaccinations in general practice- an overview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E40AF60-24C4-FA48-B04B-7AB83E7B6F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Suzie Martin </a:t>
            </a:r>
          </a:p>
          <a:p>
            <a:r>
              <a:rPr lang="en-US" dirty="0"/>
              <a:t>KEC</a:t>
            </a:r>
          </a:p>
        </p:txBody>
      </p:sp>
    </p:spTree>
    <p:extLst>
      <p:ext uri="{BB962C8B-B14F-4D97-AF65-F5344CB8AC3E}">
        <p14:creationId xmlns:p14="http://schemas.microsoft.com/office/powerpoint/2010/main" val="1934997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62BD41-41EA-2547-8F1A-53A066A45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Are there any groups you wouldn’t give a live vaccine to? </a:t>
            </a:r>
          </a:p>
        </p:txBody>
      </p:sp>
      <p:pic>
        <p:nvPicPr>
          <p:cNvPr id="5" name="Picture 4" descr="Pharmaceutical research lab">
            <a:extLst>
              <a:ext uri="{FF2B5EF4-FFF2-40B4-BE49-F238E27FC236}">
                <a16:creationId xmlns:a16="http://schemas.microsoft.com/office/drawing/2014/main" xmlns="" id="{19250B42-1EC6-EE42-9C8D-D2DA56250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79" b="27225"/>
          <a:stretch/>
        </p:blipFill>
        <p:spPr>
          <a:xfrm>
            <a:off x="609600" y="1600201"/>
            <a:ext cx="109728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1116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C3CF0F-49DC-054E-A564-F48FB3818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12F00B-7FF4-FD4F-93B1-433B79631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 65 Flu jab </a:t>
            </a:r>
          </a:p>
          <a:p>
            <a:r>
              <a:rPr lang="en-US" dirty="0"/>
              <a:t>Under 18-64 Flu jab </a:t>
            </a:r>
          </a:p>
          <a:p>
            <a:r>
              <a:rPr lang="en-US" dirty="0"/>
              <a:t>2years to 18years nasal flu spray (LIVE)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Why are there three different types? </a:t>
            </a:r>
          </a:p>
          <a:p>
            <a:pPr marL="0" indent="0">
              <a:buNone/>
            </a:pPr>
            <a:r>
              <a:rPr lang="en-US" dirty="0"/>
              <a:t>The over 65 vaccine has a adjunct included which boosts immune response.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497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D15A33-CC29-3947-98E1-01D5BF66E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gets the flu jab?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0AB875-5E97-4547-A956-A14990310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Adults over the age of 50 years.</a:t>
            </a:r>
          </a:p>
          <a:p>
            <a:r>
              <a:rPr lang="en-US" dirty="0"/>
              <a:t>Adults who are pregnant </a:t>
            </a:r>
          </a:p>
          <a:p>
            <a:r>
              <a:rPr lang="en-US" dirty="0"/>
              <a:t>Front line health and social care workers </a:t>
            </a:r>
          </a:p>
          <a:p>
            <a:r>
              <a:rPr lang="en-US" dirty="0"/>
              <a:t>Carers</a:t>
            </a:r>
          </a:p>
          <a:p>
            <a:r>
              <a:rPr lang="en-US" dirty="0"/>
              <a:t>People who live with high-risk corona virus patients.</a:t>
            </a:r>
          </a:p>
          <a:p>
            <a:r>
              <a:rPr lang="en-US" dirty="0"/>
              <a:t>People who have certain health conditions (e.g. asthma/COPD)</a:t>
            </a:r>
          </a:p>
          <a:p>
            <a:r>
              <a:rPr lang="en-US" dirty="0"/>
              <a:t>BMI of 40 and above </a:t>
            </a:r>
          </a:p>
        </p:txBody>
      </p:sp>
    </p:spTree>
    <p:extLst>
      <p:ext uri="{BB962C8B-B14F-4D97-AF65-F5344CB8AC3E}">
        <p14:creationId xmlns:p14="http://schemas.microsoft.com/office/powerpoint/2010/main" val="2544925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FED9A9-78D9-BD47-902C-4770C5644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Vaccinations you may see…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C4426A-EA6C-6145-8B44-A4D99C8C9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 65 years- pneumococcal vaccination </a:t>
            </a:r>
          </a:p>
          <a:p>
            <a:r>
              <a:rPr lang="en-US" dirty="0"/>
              <a:t>Shingles vaccination – 70 or 78 years old (not over 80)</a:t>
            </a:r>
          </a:p>
          <a:p>
            <a:r>
              <a:rPr lang="en-US" dirty="0"/>
              <a:t>Travel injections- Tetanus, Hepatitis A, Typhoid, Rabies, Yellow fever and Japanese encephalitis to name a few. </a:t>
            </a:r>
          </a:p>
          <a:p>
            <a:r>
              <a:rPr lang="en-US" dirty="0"/>
              <a:t>Chicken Pox vaccination (private)</a:t>
            </a:r>
          </a:p>
        </p:txBody>
      </p:sp>
    </p:spTree>
    <p:extLst>
      <p:ext uri="{BB962C8B-B14F-4D97-AF65-F5344CB8AC3E}">
        <p14:creationId xmlns:p14="http://schemas.microsoft.com/office/powerpoint/2010/main" val="1111024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B3C79B-643A-9543-B9E3-02986F041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Informed consent for vaccination-</a:t>
            </a:r>
          </a:p>
        </p:txBody>
      </p:sp>
      <p:pic>
        <p:nvPicPr>
          <p:cNvPr id="5" name="Graphic 4" descr="Immunity outline">
            <a:extLst>
              <a:ext uri="{FF2B5EF4-FFF2-40B4-BE49-F238E27FC236}">
                <a16:creationId xmlns:a16="http://schemas.microsoft.com/office/drawing/2014/main" xmlns="" id="{D04E038A-95E7-024E-B6A9-E34D52575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9018" y="1600201"/>
            <a:ext cx="4525963" cy="45259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69452A-7620-964B-9241-65FB93AEC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What do we need to include?</a:t>
            </a:r>
          </a:p>
        </p:txBody>
      </p:sp>
    </p:spTree>
    <p:extLst>
      <p:ext uri="{BB962C8B-B14F-4D97-AF65-F5344CB8AC3E}">
        <p14:creationId xmlns:p14="http://schemas.microsoft.com/office/powerpoint/2010/main" val="3470887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C1EE96-E18B-FF47-9EC0-16139E4CA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protocols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6878FC-177D-C94C-A15B-EE917C9CD5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PSD</a:t>
            </a:r>
          </a:p>
          <a:p>
            <a:pPr marL="0" indent="0">
              <a:buNone/>
            </a:pPr>
            <a:r>
              <a:rPr lang="en-US" dirty="0"/>
              <a:t>Vaccinations can be given under a patient specific directive that is signed by a doctor (it’s a bit like a prescription). The vaccination is given to that person alone and is not licensed for anyone other than who is named on the PSD.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FEE1882-1F3D-6B43-B09D-7951D52E941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PGD</a:t>
            </a:r>
          </a:p>
          <a:p>
            <a:pPr marL="0" indent="0">
              <a:buNone/>
            </a:pPr>
            <a:r>
              <a:rPr lang="en-US" dirty="0"/>
              <a:t>Vaccinations can be given to a group of people who fit a certain criteria. The nurse can assess people and if they fit the criteria, the nurse can give that vaccination without a prescription. </a:t>
            </a:r>
          </a:p>
        </p:txBody>
      </p:sp>
    </p:spTree>
    <p:extLst>
      <p:ext uri="{BB962C8B-B14F-4D97-AF65-F5344CB8AC3E}">
        <p14:creationId xmlns:p14="http://schemas.microsoft.com/office/powerpoint/2010/main" val="4115666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A5AF97-E438-2549-8067-9814864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What checks do we do?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xmlns="" id="{AD68F9D5-B70C-124C-B8AE-52FE5E2E04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5313951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3151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811DC-AB6D-954D-9AAE-2192087C1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Infection control!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68EAB5B-C11D-49F9-858F-2A4A125147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46" b="20561"/>
          <a:stretch/>
        </p:blipFill>
        <p:spPr>
          <a:xfrm>
            <a:off x="609600" y="1600201"/>
            <a:ext cx="109728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4149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ADCC20-F048-9549-B9EA-9D9CC242A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Injection technique… </a:t>
            </a:r>
          </a:p>
        </p:txBody>
      </p:sp>
      <p:pic>
        <p:nvPicPr>
          <p:cNvPr id="4" name="Content Placeholder 3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2698B26F-5F6B-0544-BBD1-785062A557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12501" r="38854" b="1000"/>
          <a:stretch/>
        </p:blipFill>
        <p:spPr>
          <a:xfrm>
            <a:off x="3481908" y="1231445"/>
            <a:ext cx="5228183" cy="535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67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26FC65-AF43-6D49-9BD5-55F13FFD7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Injection sites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88430159-50C0-4360-8D57-575DCCF583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387510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6324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33FBFC-03DD-4646-B3F0-D3823B8CA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0628C3-9F1D-B94B-A563-06BD0A29C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To have a better understanding of vaccinations available throughout the lifespan in general practice.</a:t>
            </a:r>
          </a:p>
          <a:p>
            <a:pPr lvl="0"/>
            <a:r>
              <a:rPr lang="en-GB" dirty="0"/>
              <a:t>To be aware of the ‘cold chain’ and other protocols involved in vaccine administration including documentation </a:t>
            </a:r>
          </a:p>
          <a:p>
            <a:pPr lvl="0"/>
            <a:r>
              <a:rPr lang="en-GB" dirty="0"/>
              <a:t>To update knowledge on injection technique.</a:t>
            </a:r>
          </a:p>
          <a:p>
            <a:pPr lvl="0"/>
            <a:r>
              <a:rPr lang="en-GB" dirty="0"/>
              <a:t>To be able to aid the healthcare professional in practice in vaccinating patients (for example getting the equipment ready- getting plasters out/ vaccination leaflets ready).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183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0A6D6B-97A8-E246-A40E-A443ECE55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GB" kern="1200">
                <a:latin typeface="+mj-lt"/>
                <a:ea typeface="+mj-ea"/>
                <a:cs typeface="+mj-cs"/>
              </a:rPr>
              <a:t>Reducing pain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8B115572-75AC-6E44-AD03-D5C87CECAC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GB" sz="2400" b="1" dirty="0"/>
              <a:t>Recommended</a:t>
            </a:r>
            <a:endParaRPr lang="en-GB" sz="2400" b="1"/>
          </a:p>
          <a:p>
            <a:pPr>
              <a:lnSpc>
                <a:spcPct val="90000"/>
              </a:lnSpc>
              <a:defRPr/>
            </a:pPr>
            <a:r>
              <a:rPr lang="en-GB" sz="2400" dirty="0"/>
              <a:t>Position appropriately according to age</a:t>
            </a:r>
            <a:endParaRPr lang="en-GB" sz="2400"/>
          </a:p>
          <a:p>
            <a:pPr>
              <a:lnSpc>
                <a:spcPct val="90000"/>
              </a:lnSpc>
              <a:defRPr/>
            </a:pPr>
            <a:r>
              <a:rPr lang="en-GB" sz="2400" dirty="0"/>
              <a:t>Administer rapidly; no aspiration</a:t>
            </a:r>
            <a:endParaRPr lang="en-GB" sz="2400"/>
          </a:p>
          <a:p>
            <a:pPr>
              <a:lnSpc>
                <a:spcPct val="90000"/>
              </a:lnSpc>
              <a:defRPr/>
            </a:pPr>
            <a:r>
              <a:rPr lang="en-GB" sz="2400" dirty="0"/>
              <a:t>Administer multiple vaccines;  least painful first</a:t>
            </a:r>
            <a:endParaRPr lang="en-GB" sz="2400"/>
          </a:p>
          <a:p>
            <a:pPr>
              <a:lnSpc>
                <a:spcPct val="90000"/>
              </a:lnSpc>
              <a:defRPr/>
            </a:pPr>
            <a:r>
              <a:rPr lang="en-GB" sz="2400" dirty="0"/>
              <a:t>Administer </a:t>
            </a:r>
            <a:r>
              <a:rPr lang="en-GB" sz="2400"/>
              <a:t>Rotarix</a:t>
            </a:r>
            <a:r>
              <a:rPr lang="en-GB" sz="2400" dirty="0"/>
              <a:t> first as sucrose helps pain</a:t>
            </a:r>
            <a:endParaRPr lang="en-GB" sz="2400"/>
          </a:p>
          <a:p>
            <a:pPr>
              <a:lnSpc>
                <a:spcPct val="90000"/>
              </a:lnSpc>
              <a:defRPr/>
            </a:pPr>
            <a:r>
              <a:rPr lang="en-GB" sz="2400" dirty="0"/>
              <a:t>Nasal spray first</a:t>
            </a:r>
            <a:endParaRPr lang="en-GB" sz="2400"/>
          </a:p>
          <a:p>
            <a:pPr>
              <a:lnSpc>
                <a:spcPct val="90000"/>
              </a:lnSpc>
              <a:defRPr/>
            </a:pPr>
            <a:r>
              <a:rPr lang="en-GB" sz="2400" dirty="0"/>
              <a:t>Parent or carer to hold child</a:t>
            </a:r>
            <a:endParaRPr lang="en-GB" sz="2400"/>
          </a:p>
          <a:p>
            <a:pPr>
              <a:lnSpc>
                <a:spcPct val="90000"/>
              </a:lnSpc>
              <a:defRPr/>
            </a:pPr>
            <a:r>
              <a:rPr lang="en-GB" sz="2400" dirty="0"/>
              <a:t>Encourage BF / distraction</a:t>
            </a:r>
            <a:endParaRPr lang="en-GB" sz="240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B5EBBBCB-8B17-1D4A-99DF-0D0054FBD766}"/>
              </a:ext>
            </a:extLst>
          </p:cNvPr>
          <p:cNvSpPr txBox="1">
            <a:spLocks/>
          </p:cNvSpPr>
          <p:nvPr/>
        </p:nvSpPr>
        <p:spPr bwMode="auto"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2800" b="1"/>
              <a:t>Not recommended</a:t>
            </a:r>
          </a:p>
          <a:p>
            <a:pPr>
              <a:defRPr/>
            </a:pPr>
            <a:r>
              <a:rPr lang="en-GB" sz="2800"/>
              <a:t>Topical anaesthetics</a:t>
            </a:r>
          </a:p>
          <a:p>
            <a:pPr>
              <a:defRPr/>
            </a:pPr>
            <a:r>
              <a:rPr lang="en-GB" sz="2800"/>
              <a:t>Warming</a:t>
            </a:r>
          </a:p>
          <a:p>
            <a:pPr>
              <a:defRPr/>
            </a:pPr>
            <a:r>
              <a:rPr lang="en-GB" sz="2800"/>
              <a:t>Rubbing</a:t>
            </a:r>
          </a:p>
          <a:p>
            <a:pPr>
              <a:defRPr/>
            </a:pPr>
            <a:r>
              <a:rPr lang="en-GB" sz="2800"/>
              <a:t>Oral analgesics</a:t>
            </a:r>
          </a:p>
          <a:p>
            <a:pPr>
              <a:defRPr/>
            </a:pPr>
            <a:r>
              <a:rPr lang="en-GB" sz="2800"/>
              <a:t>Simultaneous injections</a:t>
            </a:r>
          </a:p>
        </p:txBody>
      </p:sp>
      <p:pic>
        <p:nvPicPr>
          <p:cNvPr id="6" name="Graphic 5" descr="Loudly crying face outline outline">
            <a:extLst>
              <a:ext uri="{FF2B5EF4-FFF2-40B4-BE49-F238E27FC236}">
                <a16:creationId xmlns:a16="http://schemas.microsoft.com/office/drawing/2014/main" xmlns="" id="{B01C07BD-2B0A-C045-99ED-E2D447962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11635" y="4377635"/>
            <a:ext cx="2480365" cy="248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62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C443B0-7C93-4F49-8A08-B9CAEEE21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Document!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C68D5B-2944-FB44-AF45-6FAB17B2D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/>
              <a:t>Site, </a:t>
            </a:r>
          </a:p>
          <a:p>
            <a:pPr>
              <a:lnSpc>
                <a:spcPct val="90000"/>
              </a:lnSpc>
            </a:pPr>
            <a:r>
              <a:rPr lang="en-US" sz="2700"/>
              <a:t>EXP date</a:t>
            </a:r>
          </a:p>
          <a:p>
            <a:pPr>
              <a:lnSpc>
                <a:spcPct val="90000"/>
              </a:lnSpc>
            </a:pPr>
            <a:r>
              <a:rPr lang="en-US" sz="2700"/>
              <a:t>Vaccination name and brand </a:t>
            </a:r>
          </a:p>
          <a:p>
            <a:pPr>
              <a:lnSpc>
                <a:spcPct val="90000"/>
              </a:lnSpc>
            </a:pPr>
            <a:r>
              <a:rPr lang="en-US" sz="2700"/>
              <a:t>Batch number </a:t>
            </a:r>
          </a:p>
          <a:p>
            <a:pPr>
              <a:lnSpc>
                <a:spcPct val="90000"/>
              </a:lnSpc>
            </a:pPr>
            <a:r>
              <a:rPr lang="en-US" sz="2700"/>
              <a:t>Patient name </a:t>
            </a:r>
          </a:p>
          <a:p>
            <a:pPr>
              <a:lnSpc>
                <a:spcPct val="90000"/>
              </a:lnSpc>
            </a:pPr>
            <a:r>
              <a:rPr lang="en-US" sz="2700"/>
              <a:t>Any side effects immediately after </a:t>
            </a:r>
          </a:p>
          <a:p>
            <a:pPr>
              <a:lnSpc>
                <a:spcPct val="90000"/>
              </a:lnSpc>
            </a:pPr>
            <a:r>
              <a:rPr lang="en-US" sz="2700"/>
              <a:t>Any vaccine spillages </a:t>
            </a:r>
          </a:p>
          <a:p>
            <a:pPr>
              <a:lnSpc>
                <a:spcPct val="90000"/>
              </a:lnSpc>
            </a:pPr>
            <a:r>
              <a:rPr lang="en-US" sz="2700"/>
              <a:t>When the next dose is due </a:t>
            </a:r>
          </a:p>
          <a:p>
            <a:pPr>
              <a:lnSpc>
                <a:spcPct val="90000"/>
              </a:lnSpc>
            </a:pPr>
            <a:r>
              <a:rPr lang="en-US" sz="2700"/>
              <a:t>Have you given the patient an info leaflet?</a:t>
            </a:r>
          </a:p>
        </p:txBody>
      </p:sp>
    </p:spTree>
    <p:extLst>
      <p:ext uri="{BB962C8B-B14F-4D97-AF65-F5344CB8AC3E}">
        <p14:creationId xmlns:p14="http://schemas.microsoft.com/office/powerpoint/2010/main" val="1240848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C3532C-9D7C-EE46-A6F1-753D3982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Scenario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263B64F-D761-9847-AF48-668AA4786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George is 14 years old and missed his tetanus vaccination at school because he was very worried about having as it would hurt. </a:t>
            </a:r>
          </a:p>
          <a:p>
            <a:endParaRPr lang="en-US" dirty="0"/>
          </a:p>
          <a:p>
            <a:r>
              <a:rPr lang="en-US" dirty="0"/>
              <a:t>How can we reassure George?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990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C7C6B7-1095-8B44-98A0-E86B0FD2D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Scenario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E393F2-BF3E-5D4B-93BF-FE783B6464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You walk into the clinical room first thing in the morning and there is a vaccine left out on the side. </a:t>
            </a:r>
          </a:p>
          <a:p>
            <a:endParaRPr lang="en-US" dirty="0"/>
          </a:p>
          <a:p>
            <a:r>
              <a:rPr lang="en-US" dirty="0"/>
              <a:t>What should you do?</a:t>
            </a:r>
          </a:p>
        </p:txBody>
      </p:sp>
      <p:pic>
        <p:nvPicPr>
          <p:cNvPr id="5" name="Content Placeholder 4" descr="Thermometer outline">
            <a:extLst>
              <a:ext uri="{FF2B5EF4-FFF2-40B4-BE49-F238E27FC236}">
                <a16:creationId xmlns:a16="http://schemas.microsoft.com/office/drawing/2014/main" xmlns="" id="{3D6963E7-15DF-C74D-85DA-6A5223A176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627018" y="1600201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2540379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AE3189-1989-B44B-A0E9-A0009E28C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Scenario 3 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xmlns="" id="{7129E889-2F8B-4511-B6A9-7860DBBD98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528918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8080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BC7599-1111-484A-8D8B-5050BC4F6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Reflections discussion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9C6552D-7B89-4E78-8127-DC7D358FE7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48" b="23658"/>
          <a:stretch/>
        </p:blipFill>
        <p:spPr>
          <a:xfrm>
            <a:off x="609600" y="1600201"/>
            <a:ext cx="109728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0435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2A374B-6659-0E47-B77A-74C99FAB2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Any 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4CD1D6-1227-414C-8486-E48678D545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84" b="31420"/>
          <a:stretch/>
        </p:blipFill>
        <p:spPr>
          <a:xfrm>
            <a:off x="609600" y="1600201"/>
            <a:ext cx="109728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838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481E1C-9EFB-EC44-8EA3-0F33CE3F5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How do vaccines work?</a:t>
            </a:r>
          </a:p>
        </p:txBody>
      </p:sp>
      <p:pic>
        <p:nvPicPr>
          <p:cNvPr id="1026" name="Picture 2" descr="Vaccines Antibody illustration 01_29 Oct">
            <a:extLst>
              <a:ext uri="{FF2B5EF4-FFF2-40B4-BE49-F238E27FC236}">
                <a16:creationId xmlns:a16="http://schemas.microsoft.com/office/drawing/2014/main" xmlns="" id="{33DCA959-270A-A348-9ED8-E36DB5F90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4364" y="1600201"/>
            <a:ext cx="7543271" cy="452596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412028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xmlns="" id="{927644EC-C3F3-4185-ADC5-3814B634F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Vaccines</a:t>
            </a:r>
          </a:p>
        </p:txBody>
      </p:sp>
      <p:pic>
        <p:nvPicPr>
          <p:cNvPr id="2050" name="Picture 2" descr="Vaccines Antibody illustration 02_29 Oct">
            <a:extLst>
              <a:ext uri="{FF2B5EF4-FFF2-40B4-BE49-F238E27FC236}">
                <a16:creationId xmlns:a16="http://schemas.microsoft.com/office/drawing/2014/main" xmlns="" id="{98B42688-641A-6A44-BCA7-4C155EBD2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" b="30052"/>
          <a:stretch/>
        </p:blipFill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35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891224-F865-7C4F-876D-3D7E0B70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en-US" sz="4100"/>
              <a:t>Can anyone think of other ways we gain immunity?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EE06840-E7D7-43A1-972A-40CE0AD610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914" b="12090"/>
          <a:stretch/>
        </p:blipFill>
        <p:spPr>
          <a:xfrm>
            <a:off x="609600" y="1600201"/>
            <a:ext cx="109728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8352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F6DE03-C767-8B48-9037-EC3B22D13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Vaccine Storage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5AC961-6BD6-654D-8DAD-B4B1D713F0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219836"/>
            <a:ext cx="5384800" cy="4525963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The cold chain: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ECB6C658-3377-2B4A-B533-BFDBFD58A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2000" y="2011365"/>
            <a:ext cx="8128000" cy="457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467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BE3367-D415-BA40-B436-F0134DD80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Fridge monitoring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692117-A1BD-7345-A0D7-3DE20E1CE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606041"/>
            <a:ext cx="5384800" cy="4525963"/>
          </a:xfrm>
        </p:spPr>
        <p:txBody>
          <a:bodyPr/>
          <a:lstStyle/>
          <a:p>
            <a:r>
              <a:rPr lang="en-US" dirty="0"/>
              <a:t>MOST vaccines are stored between 2-8 degrees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9DC9DC-1594-D64F-AA74-27693B973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2606041"/>
            <a:ext cx="5384800" cy="4525963"/>
          </a:xfrm>
        </p:spPr>
        <p:txBody>
          <a:bodyPr/>
          <a:lstStyle/>
          <a:p>
            <a:r>
              <a:rPr lang="en-US" dirty="0"/>
              <a:t>Vaccine fridges are specific for vaccine storage and not for your lunch!</a:t>
            </a:r>
          </a:p>
        </p:txBody>
      </p:sp>
      <p:pic>
        <p:nvPicPr>
          <p:cNvPr id="6" name="Graphic 5" descr="Snowman outline">
            <a:extLst>
              <a:ext uri="{FF2B5EF4-FFF2-40B4-BE49-F238E27FC236}">
                <a16:creationId xmlns:a16="http://schemas.microsoft.com/office/drawing/2014/main" xmlns="" id="{0AE684C0-7B0C-4546-A3FA-16A1F78E9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32960" y="3860482"/>
            <a:ext cx="2722880" cy="272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77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699C1-CBB7-AE4E-A6CA-404E8E6F6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en-US" sz="4100"/>
              <a:t>What vaccinations do we have in General Practice? </a:t>
            </a:r>
          </a:p>
        </p:txBody>
      </p:sp>
      <p:pic>
        <p:nvPicPr>
          <p:cNvPr id="5" name="Graphic 4" descr="Needle with solid fill">
            <a:extLst>
              <a:ext uri="{FF2B5EF4-FFF2-40B4-BE49-F238E27FC236}">
                <a16:creationId xmlns:a16="http://schemas.microsoft.com/office/drawing/2014/main" xmlns="" id="{355D7619-A8A2-CA44-98E8-5CA52AC20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9018" y="1600201"/>
            <a:ext cx="4525963" cy="45259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F59D68-8369-AC45-A18F-8D0918FCB8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Has anyone seen any being given?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739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1B444C-F166-7343-BEEE-A79569B30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Childhood immunisations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33504E-ABB8-CC4F-9EF5-FE3A30B5C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57669"/>
            <a:ext cx="10972800" cy="4525963"/>
          </a:xfrm>
        </p:spPr>
        <p:txBody>
          <a:bodyPr/>
          <a:lstStyle/>
          <a:p>
            <a:r>
              <a:rPr lang="en-US" sz="2000" dirty="0"/>
              <a:t>DTaP </a:t>
            </a:r>
            <a:r>
              <a:rPr lang="en-GB" sz="2000" dirty="0"/>
              <a:t>diphtheria, hepatitis B, Hib (Haemophilus influenzae type b), polio, tetanus, whooping cough (pertussis).</a:t>
            </a:r>
          </a:p>
          <a:p>
            <a:r>
              <a:rPr lang="en-GB" sz="2000" dirty="0"/>
              <a:t>Pneumococcal </a:t>
            </a:r>
          </a:p>
          <a:p>
            <a:r>
              <a:rPr lang="en-GB" sz="2000" dirty="0"/>
              <a:t>Meningitis B</a:t>
            </a:r>
          </a:p>
          <a:p>
            <a:r>
              <a:rPr lang="en-GB" sz="2000" dirty="0"/>
              <a:t>TB (in some areas)</a:t>
            </a:r>
          </a:p>
          <a:p>
            <a:r>
              <a:rPr lang="en-GB" sz="2000" dirty="0"/>
              <a:t>MMR (LIVE)</a:t>
            </a:r>
          </a:p>
          <a:p>
            <a:r>
              <a:rPr lang="en-GB" sz="2000" dirty="0"/>
              <a:t>Rotavirus (LIVE)</a:t>
            </a:r>
          </a:p>
          <a:p>
            <a:r>
              <a:rPr lang="en-GB" sz="2000" dirty="0"/>
              <a:t>Meningitis C</a:t>
            </a:r>
          </a:p>
          <a:p>
            <a:r>
              <a:rPr lang="en-GB" sz="2000" dirty="0"/>
              <a:t>Meningitis ACWY</a:t>
            </a:r>
          </a:p>
          <a:p>
            <a:r>
              <a:rPr lang="en-GB" sz="2000" dirty="0"/>
              <a:t>HPV 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000" dirty="0"/>
              <a:t>AGES: 8 weeks, 12 weeks, 16 weeks, 1 year, 3years 4 months, age 12, age 14. </a:t>
            </a:r>
          </a:p>
          <a:p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825995"/>
      </p:ext>
    </p:extLst>
  </p:cSld>
  <p:clrMapOvr>
    <a:masterClrMapping/>
  </p:clrMapOvr>
</p:sld>
</file>

<file path=ppt/theme/theme1.xml><?xml version="1.0" encoding="utf-8"?>
<a:theme xmlns:a="http://schemas.openxmlformats.org/drawingml/2006/main" name="WO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RK" id="{0537F996-92D1-2E41-AC91-EB7E396A2BB1}" vid="{383262EC-3992-774A-808F-1DC85AFA8B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WORK</Template>
  <TotalTime>80</TotalTime>
  <Words>745</Words>
  <Application>Microsoft Office PowerPoint</Application>
  <PresentationFormat>Custom</PresentationFormat>
  <Paragraphs>111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WORK</vt:lpstr>
      <vt:lpstr>Vaccinations in general practice- an overview </vt:lpstr>
      <vt:lpstr>Lesson objectives:</vt:lpstr>
      <vt:lpstr>How do vaccines work?</vt:lpstr>
      <vt:lpstr>Vaccines</vt:lpstr>
      <vt:lpstr>Can anyone think of other ways we gain immunity?</vt:lpstr>
      <vt:lpstr>Vaccine Storage </vt:lpstr>
      <vt:lpstr>Fridge monitoring </vt:lpstr>
      <vt:lpstr>What vaccinations do we have in General Practice? </vt:lpstr>
      <vt:lpstr>Childhood immunisations </vt:lpstr>
      <vt:lpstr>Are there any groups you wouldn’t give a live vaccine to? </vt:lpstr>
      <vt:lpstr>FLU</vt:lpstr>
      <vt:lpstr>Who gets the flu jab?</vt:lpstr>
      <vt:lpstr>Other Vaccinations you may see…</vt:lpstr>
      <vt:lpstr>Informed consent for vaccination-</vt:lpstr>
      <vt:lpstr>Legal protocols </vt:lpstr>
      <vt:lpstr>What checks do we do?</vt:lpstr>
      <vt:lpstr>Infection control! </vt:lpstr>
      <vt:lpstr>Injection technique… </vt:lpstr>
      <vt:lpstr>Injection sites </vt:lpstr>
      <vt:lpstr>Reducing pain </vt:lpstr>
      <vt:lpstr>Document! </vt:lpstr>
      <vt:lpstr>Scenario 1</vt:lpstr>
      <vt:lpstr>Scenario 2</vt:lpstr>
      <vt:lpstr>Scenario 3 </vt:lpstr>
      <vt:lpstr>Reflections discussion </vt:lpstr>
      <vt:lpstr>Any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Martin</dc:creator>
  <cp:lastModifiedBy>Suzanne Martin</cp:lastModifiedBy>
  <cp:revision>12</cp:revision>
  <dcterms:created xsi:type="dcterms:W3CDTF">2021-01-25T16:18:09Z</dcterms:created>
  <dcterms:modified xsi:type="dcterms:W3CDTF">2021-01-29T12:08:00Z</dcterms:modified>
</cp:coreProperties>
</file>