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44"/>
  </p:notesMasterIdLst>
  <p:sldIdLst>
    <p:sldId id="256" r:id="rId2"/>
    <p:sldId id="257" r:id="rId3"/>
    <p:sldId id="286" r:id="rId4"/>
    <p:sldId id="292" r:id="rId5"/>
    <p:sldId id="293" r:id="rId6"/>
    <p:sldId id="294" r:id="rId7"/>
    <p:sldId id="295" r:id="rId8"/>
    <p:sldId id="258" r:id="rId9"/>
    <p:sldId id="259" r:id="rId10"/>
    <p:sldId id="260" r:id="rId11"/>
    <p:sldId id="261" r:id="rId12"/>
    <p:sldId id="262" r:id="rId13"/>
    <p:sldId id="263" r:id="rId14"/>
    <p:sldId id="264" r:id="rId15"/>
    <p:sldId id="265" r:id="rId16"/>
    <p:sldId id="266" r:id="rId17"/>
    <p:sldId id="267" r:id="rId18"/>
    <p:sldId id="268" r:id="rId19"/>
    <p:sldId id="270" r:id="rId20"/>
    <p:sldId id="271" r:id="rId21"/>
    <p:sldId id="298" r:id="rId22"/>
    <p:sldId id="285" r:id="rId23"/>
    <p:sldId id="272" r:id="rId24"/>
    <p:sldId id="296" r:id="rId25"/>
    <p:sldId id="282" r:id="rId26"/>
    <p:sldId id="297" r:id="rId27"/>
    <p:sldId id="273" r:id="rId28"/>
    <p:sldId id="274" r:id="rId29"/>
    <p:sldId id="275" r:id="rId30"/>
    <p:sldId id="276" r:id="rId31"/>
    <p:sldId id="278" r:id="rId32"/>
    <p:sldId id="299" r:id="rId33"/>
    <p:sldId id="279" r:id="rId34"/>
    <p:sldId id="300" r:id="rId35"/>
    <p:sldId id="303" r:id="rId36"/>
    <p:sldId id="301" r:id="rId37"/>
    <p:sldId id="302" r:id="rId38"/>
    <p:sldId id="280" r:id="rId39"/>
    <p:sldId id="283" r:id="rId40"/>
    <p:sldId id="281" r:id="rId41"/>
    <p:sldId id="290"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7"/>
  </p:normalViewPr>
  <p:slideViewPr>
    <p:cSldViewPr snapToGrid="0" snapToObjects="1">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8.svg"/><Relationship Id="rId1" Type="http://schemas.openxmlformats.org/officeDocument/2006/relationships/image" Target="../media/image44.png"/><Relationship Id="rId6" Type="http://schemas.openxmlformats.org/officeDocument/2006/relationships/image" Target="../media/image70.svg"/><Relationship Id="rId5" Type="http://schemas.openxmlformats.org/officeDocument/2006/relationships/image" Target="../media/image45.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9.png"/><Relationship Id="rId6"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15.png"/><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19.png"/><Relationship Id="rId6" Type="http://schemas.openxmlformats.org/officeDocument/2006/relationships/image" Target="../media/image35.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23.png"/></Relationships>
</file>

<file path=ppt/diagrams/_rels/data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55.svg"/><Relationship Id="rId1" Type="http://schemas.openxmlformats.org/officeDocument/2006/relationships/image" Target="../media/image36.png"/><Relationship Id="rId6" Type="http://schemas.openxmlformats.org/officeDocument/2006/relationships/image" Target="../media/image59.svg"/><Relationship Id="rId5" Type="http://schemas.openxmlformats.org/officeDocument/2006/relationships/image" Target="../media/image3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9.png"/><Relationship Id="rId6"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59CF0-7583-4408-9E59-ED5634F79E2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BCD3CE42-3DDE-444B-A55F-9D86E761B400}">
      <dgm:prSet/>
      <dgm:spPr/>
      <dgm:t>
        <a:bodyPr/>
        <a:lstStyle/>
        <a:p>
          <a:r>
            <a:rPr lang="en-GB"/>
            <a:t>Coronary heart disease – disease of the blood vessels supplying the heart muscle;</a:t>
          </a:r>
          <a:endParaRPr lang="en-US"/>
        </a:p>
      </dgm:t>
    </dgm:pt>
    <dgm:pt modelId="{3AC68C4E-4F80-499F-93E8-53F1CF5A8BC9}" type="parTrans" cxnId="{37694FF9-1472-433E-9DF5-5C97EFDFD9E1}">
      <dgm:prSet/>
      <dgm:spPr/>
      <dgm:t>
        <a:bodyPr/>
        <a:lstStyle/>
        <a:p>
          <a:endParaRPr lang="en-US"/>
        </a:p>
      </dgm:t>
    </dgm:pt>
    <dgm:pt modelId="{DF867F43-21F5-4822-95A4-8BC7E99E4C88}" type="sibTrans" cxnId="{37694FF9-1472-433E-9DF5-5C97EFDFD9E1}">
      <dgm:prSet/>
      <dgm:spPr/>
      <dgm:t>
        <a:bodyPr/>
        <a:lstStyle/>
        <a:p>
          <a:endParaRPr lang="en-US"/>
        </a:p>
      </dgm:t>
    </dgm:pt>
    <dgm:pt modelId="{13DD3ED9-5AF6-4CDC-A8ED-E7E44C2ABA38}">
      <dgm:prSet/>
      <dgm:spPr/>
      <dgm:t>
        <a:bodyPr/>
        <a:lstStyle/>
        <a:p>
          <a:r>
            <a:rPr lang="en-GB"/>
            <a:t>Cerebrovascular disease – disease of the blood vessels supplying the brain;</a:t>
          </a:r>
          <a:endParaRPr lang="en-US"/>
        </a:p>
      </dgm:t>
    </dgm:pt>
    <dgm:pt modelId="{0B92D9BF-5DAF-4CAA-97B3-35982913ECA2}" type="parTrans" cxnId="{B5602C8C-AAC2-4B6B-AD76-D232706C71EF}">
      <dgm:prSet/>
      <dgm:spPr/>
      <dgm:t>
        <a:bodyPr/>
        <a:lstStyle/>
        <a:p>
          <a:endParaRPr lang="en-US"/>
        </a:p>
      </dgm:t>
    </dgm:pt>
    <dgm:pt modelId="{6752FBDE-4060-4F54-85E2-A6614BE7A7E7}" type="sibTrans" cxnId="{B5602C8C-AAC2-4B6B-AD76-D232706C71EF}">
      <dgm:prSet/>
      <dgm:spPr/>
      <dgm:t>
        <a:bodyPr/>
        <a:lstStyle/>
        <a:p>
          <a:endParaRPr lang="en-US"/>
        </a:p>
      </dgm:t>
    </dgm:pt>
    <dgm:pt modelId="{01426921-EDBB-476B-8EC1-E695A3979ECF}">
      <dgm:prSet/>
      <dgm:spPr/>
      <dgm:t>
        <a:bodyPr/>
        <a:lstStyle/>
        <a:p>
          <a:r>
            <a:rPr lang="en-GB"/>
            <a:t>Peripheral arterial disease – disease of blood vessels supplying the arms and legs;</a:t>
          </a:r>
          <a:endParaRPr lang="en-US"/>
        </a:p>
      </dgm:t>
    </dgm:pt>
    <dgm:pt modelId="{0CF54C9F-F3D6-402B-8325-0B7A1140F449}" type="parTrans" cxnId="{60D83919-49D9-4FAA-96CA-B82310A43420}">
      <dgm:prSet/>
      <dgm:spPr/>
      <dgm:t>
        <a:bodyPr/>
        <a:lstStyle/>
        <a:p>
          <a:endParaRPr lang="en-US"/>
        </a:p>
      </dgm:t>
    </dgm:pt>
    <dgm:pt modelId="{9A00619E-DEC3-459D-AB3B-64071CE23D01}" type="sibTrans" cxnId="{60D83919-49D9-4FAA-96CA-B82310A43420}">
      <dgm:prSet/>
      <dgm:spPr/>
      <dgm:t>
        <a:bodyPr/>
        <a:lstStyle/>
        <a:p>
          <a:endParaRPr lang="en-US"/>
        </a:p>
      </dgm:t>
    </dgm:pt>
    <dgm:pt modelId="{6FBBBED2-D6D0-4CD0-9FC2-8193DC0028BF}">
      <dgm:prSet/>
      <dgm:spPr/>
      <dgm:t>
        <a:bodyPr/>
        <a:lstStyle/>
        <a:p>
          <a:r>
            <a:rPr lang="en-GB"/>
            <a:t>Rheumatic heart disease – damage to the heart muscle and heart valves from rheumatic fever, caused by streptococcal bacteria;</a:t>
          </a:r>
          <a:endParaRPr lang="en-US"/>
        </a:p>
      </dgm:t>
    </dgm:pt>
    <dgm:pt modelId="{8D4CA54F-845F-4A42-8E0A-A4F5F5938F99}" type="parTrans" cxnId="{DBC1C982-E500-4FD0-BCC8-005D37059655}">
      <dgm:prSet/>
      <dgm:spPr/>
      <dgm:t>
        <a:bodyPr/>
        <a:lstStyle/>
        <a:p>
          <a:endParaRPr lang="en-US"/>
        </a:p>
      </dgm:t>
    </dgm:pt>
    <dgm:pt modelId="{018F55E4-E5BB-4777-A95A-E244F1260DF4}" type="sibTrans" cxnId="{DBC1C982-E500-4FD0-BCC8-005D37059655}">
      <dgm:prSet/>
      <dgm:spPr/>
      <dgm:t>
        <a:bodyPr/>
        <a:lstStyle/>
        <a:p>
          <a:endParaRPr lang="en-US"/>
        </a:p>
      </dgm:t>
    </dgm:pt>
    <dgm:pt modelId="{DB5B2375-1FF9-4DD4-ADA4-A9E30D5C2617}">
      <dgm:prSet/>
      <dgm:spPr/>
      <dgm:t>
        <a:bodyPr/>
        <a:lstStyle/>
        <a:p>
          <a:r>
            <a:rPr lang="en-GB"/>
            <a:t>Congenital heart disease – malformations of heart structure existing at birth;</a:t>
          </a:r>
          <a:endParaRPr lang="en-US"/>
        </a:p>
      </dgm:t>
    </dgm:pt>
    <dgm:pt modelId="{4B49C418-01D1-44AA-AA9C-40FAD1C4FFAC}" type="parTrans" cxnId="{CCB2C126-09FC-405A-A5BC-9C83A5241261}">
      <dgm:prSet/>
      <dgm:spPr/>
      <dgm:t>
        <a:bodyPr/>
        <a:lstStyle/>
        <a:p>
          <a:endParaRPr lang="en-US"/>
        </a:p>
      </dgm:t>
    </dgm:pt>
    <dgm:pt modelId="{74E6CF2C-CA6E-4E74-9A30-C11DD828CC2E}" type="sibTrans" cxnId="{CCB2C126-09FC-405A-A5BC-9C83A5241261}">
      <dgm:prSet/>
      <dgm:spPr/>
      <dgm:t>
        <a:bodyPr/>
        <a:lstStyle/>
        <a:p>
          <a:endParaRPr lang="en-US"/>
        </a:p>
      </dgm:t>
    </dgm:pt>
    <dgm:pt modelId="{E4CC7A9F-84E1-4D62-9E23-B2903AA12D73}">
      <dgm:prSet/>
      <dgm:spPr/>
      <dgm:t>
        <a:bodyPr/>
        <a:lstStyle/>
        <a:p>
          <a:r>
            <a:rPr lang="en-GB"/>
            <a:t>Deep vein thrombosis and pulmonary embolism – blood clots in the leg veins, which can dislodge and move to the heart and lungs.</a:t>
          </a:r>
          <a:endParaRPr lang="en-US"/>
        </a:p>
      </dgm:t>
    </dgm:pt>
    <dgm:pt modelId="{A336DDB2-E822-4FF3-9FF7-80A3C5F9E115}" type="parTrans" cxnId="{F4FFE09F-BF2A-478A-A374-4D3D22EEC0C7}">
      <dgm:prSet/>
      <dgm:spPr/>
      <dgm:t>
        <a:bodyPr/>
        <a:lstStyle/>
        <a:p>
          <a:endParaRPr lang="en-US"/>
        </a:p>
      </dgm:t>
    </dgm:pt>
    <dgm:pt modelId="{E5B671BB-6821-4309-9822-82499301E358}" type="sibTrans" cxnId="{F4FFE09F-BF2A-478A-A374-4D3D22EEC0C7}">
      <dgm:prSet/>
      <dgm:spPr/>
      <dgm:t>
        <a:bodyPr/>
        <a:lstStyle/>
        <a:p>
          <a:endParaRPr lang="en-US"/>
        </a:p>
      </dgm:t>
    </dgm:pt>
    <dgm:pt modelId="{0F052565-75CF-AA4D-941B-8D35A62EF19C}" type="pres">
      <dgm:prSet presAssocID="{E7459CF0-7583-4408-9E59-ED5634F79E23}" presName="vert0" presStyleCnt="0">
        <dgm:presLayoutVars>
          <dgm:dir/>
          <dgm:animOne val="branch"/>
          <dgm:animLvl val="lvl"/>
        </dgm:presLayoutVars>
      </dgm:prSet>
      <dgm:spPr/>
      <dgm:t>
        <a:bodyPr/>
        <a:lstStyle/>
        <a:p>
          <a:endParaRPr lang="en-GB"/>
        </a:p>
      </dgm:t>
    </dgm:pt>
    <dgm:pt modelId="{C5EE917D-30AE-334F-8533-907E2EF612ED}" type="pres">
      <dgm:prSet presAssocID="{BCD3CE42-3DDE-444B-A55F-9D86E761B400}" presName="thickLine" presStyleLbl="alignNode1" presStyleIdx="0" presStyleCnt="6"/>
      <dgm:spPr/>
    </dgm:pt>
    <dgm:pt modelId="{91212964-B9E8-5947-B1FF-F1E06C63CABD}" type="pres">
      <dgm:prSet presAssocID="{BCD3CE42-3DDE-444B-A55F-9D86E761B400}" presName="horz1" presStyleCnt="0"/>
      <dgm:spPr/>
    </dgm:pt>
    <dgm:pt modelId="{B3DD9480-9C65-F14A-96D9-B3F91B4A1CF8}" type="pres">
      <dgm:prSet presAssocID="{BCD3CE42-3DDE-444B-A55F-9D86E761B400}" presName="tx1" presStyleLbl="revTx" presStyleIdx="0" presStyleCnt="6"/>
      <dgm:spPr/>
      <dgm:t>
        <a:bodyPr/>
        <a:lstStyle/>
        <a:p>
          <a:endParaRPr lang="en-GB"/>
        </a:p>
      </dgm:t>
    </dgm:pt>
    <dgm:pt modelId="{6F259554-CBF2-2E47-8224-F756C4F98E33}" type="pres">
      <dgm:prSet presAssocID="{BCD3CE42-3DDE-444B-A55F-9D86E761B400}" presName="vert1" presStyleCnt="0"/>
      <dgm:spPr/>
    </dgm:pt>
    <dgm:pt modelId="{BEED45E3-5007-764C-8E91-F84AE3F68BAB}" type="pres">
      <dgm:prSet presAssocID="{13DD3ED9-5AF6-4CDC-A8ED-E7E44C2ABA38}" presName="thickLine" presStyleLbl="alignNode1" presStyleIdx="1" presStyleCnt="6"/>
      <dgm:spPr/>
    </dgm:pt>
    <dgm:pt modelId="{EA04D270-EAD0-6048-80B0-06464D4C50A8}" type="pres">
      <dgm:prSet presAssocID="{13DD3ED9-5AF6-4CDC-A8ED-E7E44C2ABA38}" presName="horz1" presStyleCnt="0"/>
      <dgm:spPr/>
    </dgm:pt>
    <dgm:pt modelId="{A344E8C4-8DAC-1941-99E1-A55F200A5FAE}" type="pres">
      <dgm:prSet presAssocID="{13DD3ED9-5AF6-4CDC-A8ED-E7E44C2ABA38}" presName="tx1" presStyleLbl="revTx" presStyleIdx="1" presStyleCnt="6"/>
      <dgm:spPr/>
      <dgm:t>
        <a:bodyPr/>
        <a:lstStyle/>
        <a:p>
          <a:endParaRPr lang="en-GB"/>
        </a:p>
      </dgm:t>
    </dgm:pt>
    <dgm:pt modelId="{083808A4-D7C1-BA43-9BF5-DADE4FA2EFD0}" type="pres">
      <dgm:prSet presAssocID="{13DD3ED9-5AF6-4CDC-A8ED-E7E44C2ABA38}" presName="vert1" presStyleCnt="0"/>
      <dgm:spPr/>
    </dgm:pt>
    <dgm:pt modelId="{7F2A2C7B-0136-3040-90D0-B8CDB7034515}" type="pres">
      <dgm:prSet presAssocID="{01426921-EDBB-476B-8EC1-E695A3979ECF}" presName="thickLine" presStyleLbl="alignNode1" presStyleIdx="2" presStyleCnt="6"/>
      <dgm:spPr/>
    </dgm:pt>
    <dgm:pt modelId="{8120C9F8-3691-004F-91B4-493BE3B02085}" type="pres">
      <dgm:prSet presAssocID="{01426921-EDBB-476B-8EC1-E695A3979ECF}" presName="horz1" presStyleCnt="0"/>
      <dgm:spPr/>
    </dgm:pt>
    <dgm:pt modelId="{2391F663-D19A-3C45-8D6B-6763AE131026}" type="pres">
      <dgm:prSet presAssocID="{01426921-EDBB-476B-8EC1-E695A3979ECF}" presName="tx1" presStyleLbl="revTx" presStyleIdx="2" presStyleCnt="6"/>
      <dgm:spPr/>
      <dgm:t>
        <a:bodyPr/>
        <a:lstStyle/>
        <a:p>
          <a:endParaRPr lang="en-GB"/>
        </a:p>
      </dgm:t>
    </dgm:pt>
    <dgm:pt modelId="{EA506312-8A0F-6649-80B3-FA5D3E8CA6F3}" type="pres">
      <dgm:prSet presAssocID="{01426921-EDBB-476B-8EC1-E695A3979ECF}" presName="vert1" presStyleCnt="0"/>
      <dgm:spPr/>
    </dgm:pt>
    <dgm:pt modelId="{16BAD02A-43EF-D84A-ACE1-AAA8039A895D}" type="pres">
      <dgm:prSet presAssocID="{6FBBBED2-D6D0-4CD0-9FC2-8193DC0028BF}" presName="thickLine" presStyleLbl="alignNode1" presStyleIdx="3" presStyleCnt="6"/>
      <dgm:spPr/>
    </dgm:pt>
    <dgm:pt modelId="{108039CA-7127-BF44-B22D-7D32BC678470}" type="pres">
      <dgm:prSet presAssocID="{6FBBBED2-D6D0-4CD0-9FC2-8193DC0028BF}" presName="horz1" presStyleCnt="0"/>
      <dgm:spPr/>
    </dgm:pt>
    <dgm:pt modelId="{F770FDC7-FEFF-B34C-B9D6-6B5034807AAA}" type="pres">
      <dgm:prSet presAssocID="{6FBBBED2-D6D0-4CD0-9FC2-8193DC0028BF}" presName="tx1" presStyleLbl="revTx" presStyleIdx="3" presStyleCnt="6"/>
      <dgm:spPr/>
      <dgm:t>
        <a:bodyPr/>
        <a:lstStyle/>
        <a:p>
          <a:endParaRPr lang="en-GB"/>
        </a:p>
      </dgm:t>
    </dgm:pt>
    <dgm:pt modelId="{24AF21AD-C17C-934F-9E91-399E5EEF928F}" type="pres">
      <dgm:prSet presAssocID="{6FBBBED2-D6D0-4CD0-9FC2-8193DC0028BF}" presName="vert1" presStyleCnt="0"/>
      <dgm:spPr/>
    </dgm:pt>
    <dgm:pt modelId="{ACDBBC6A-4374-7C42-84F6-BB9BEB3576D5}" type="pres">
      <dgm:prSet presAssocID="{DB5B2375-1FF9-4DD4-ADA4-A9E30D5C2617}" presName="thickLine" presStyleLbl="alignNode1" presStyleIdx="4" presStyleCnt="6"/>
      <dgm:spPr/>
    </dgm:pt>
    <dgm:pt modelId="{6D701E63-9EEF-5C4F-B143-AB9D101B41E1}" type="pres">
      <dgm:prSet presAssocID="{DB5B2375-1FF9-4DD4-ADA4-A9E30D5C2617}" presName="horz1" presStyleCnt="0"/>
      <dgm:spPr/>
    </dgm:pt>
    <dgm:pt modelId="{DDDB3C77-A313-3449-92EE-0DF091D5FC7B}" type="pres">
      <dgm:prSet presAssocID="{DB5B2375-1FF9-4DD4-ADA4-A9E30D5C2617}" presName="tx1" presStyleLbl="revTx" presStyleIdx="4" presStyleCnt="6"/>
      <dgm:spPr/>
      <dgm:t>
        <a:bodyPr/>
        <a:lstStyle/>
        <a:p>
          <a:endParaRPr lang="en-GB"/>
        </a:p>
      </dgm:t>
    </dgm:pt>
    <dgm:pt modelId="{9D1FA133-7738-0742-A723-C0DC761E2CEB}" type="pres">
      <dgm:prSet presAssocID="{DB5B2375-1FF9-4DD4-ADA4-A9E30D5C2617}" presName="vert1" presStyleCnt="0"/>
      <dgm:spPr/>
    </dgm:pt>
    <dgm:pt modelId="{CAE42EC7-9F24-6F44-94A3-02A13172D38A}" type="pres">
      <dgm:prSet presAssocID="{E4CC7A9F-84E1-4D62-9E23-B2903AA12D73}" presName="thickLine" presStyleLbl="alignNode1" presStyleIdx="5" presStyleCnt="6"/>
      <dgm:spPr/>
    </dgm:pt>
    <dgm:pt modelId="{F2921D89-3FA5-4745-B23E-3A232A3CA535}" type="pres">
      <dgm:prSet presAssocID="{E4CC7A9F-84E1-4D62-9E23-B2903AA12D73}" presName="horz1" presStyleCnt="0"/>
      <dgm:spPr/>
    </dgm:pt>
    <dgm:pt modelId="{0D9FA6DB-422D-E34B-B24D-990D933FE5D2}" type="pres">
      <dgm:prSet presAssocID="{E4CC7A9F-84E1-4D62-9E23-B2903AA12D73}" presName="tx1" presStyleLbl="revTx" presStyleIdx="5" presStyleCnt="6"/>
      <dgm:spPr/>
      <dgm:t>
        <a:bodyPr/>
        <a:lstStyle/>
        <a:p>
          <a:endParaRPr lang="en-GB"/>
        </a:p>
      </dgm:t>
    </dgm:pt>
    <dgm:pt modelId="{588E0416-52EA-8E48-9E06-3A38B48F8775}" type="pres">
      <dgm:prSet presAssocID="{E4CC7A9F-84E1-4D62-9E23-B2903AA12D73}" presName="vert1" presStyleCnt="0"/>
      <dgm:spPr/>
    </dgm:pt>
  </dgm:ptLst>
  <dgm:cxnLst>
    <dgm:cxn modelId="{60D83919-49D9-4FAA-96CA-B82310A43420}" srcId="{E7459CF0-7583-4408-9E59-ED5634F79E23}" destId="{01426921-EDBB-476B-8EC1-E695A3979ECF}" srcOrd="2" destOrd="0" parTransId="{0CF54C9F-F3D6-402B-8325-0B7A1140F449}" sibTransId="{9A00619E-DEC3-459D-AB3B-64071CE23D01}"/>
    <dgm:cxn modelId="{32A55154-1B42-454E-9F2F-D5A98DE7358C}" type="presOf" srcId="{DB5B2375-1FF9-4DD4-ADA4-A9E30D5C2617}" destId="{DDDB3C77-A313-3449-92EE-0DF091D5FC7B}" srcOrd="0" destOrd="0" presId="urn:microsoft.com/office/officeart/2008/layout/LinedList"/>
    <dgm:cxn modelId="{3C2DD48A-64BA-B048-B1C5-DF2E0D9E2D4E}" type="presOf" srcId="{01426921-EDBB-476B-8EC1-E695A3979ECF}" destId="{2391F663-D19A-3C45-8D6B-6763AE131026}" srcOrd="0" destOrd="0" presId="urn:microsoft.com/office/officeart/2008/layout/LinedList"/>
    <dgm:cxn modelId="{002CBD59-5752-6B42-BE6B-4530EADAEB93}" type="presOf" srcId="{BCD3CE42-3DDE-444B-A55F-9D86E761B400}" destId="{B3DD9480-9C65-F14A-96D9-B3F91B4A1CF8}" srcOrd="0" destOrd="0" presId="urn:microsoft.com/office/officeart/2008/layout/LinedList"/>
    <dgm:cxn modelId="{BF3E3D2C-2D1B-F047-A95E-5A1DCF3A91A2}" type="presOf" srcId="{E4CC7A9F-84E1-4D62-9E23-B2903AA12D73}" destId="{0D9FA6DB-422D-E34B-B24D-990D933FE5D2}" srcOrd="0" destOrd="0" presId="urn:microsoft.com/office/officeart/2008/layout/LinedList"/>
    <dgm:cxn modelId="{B5602C8C-AAC2-4B6B-AD76-D232706C71EF}" srcId="{E7459CF0-7583-4408-9E59-ED5634F79E23}" destId="{13DD3ED9-5AF6-4CDC-A8ED-E7E44C2ABA38}" srcOrd="1" destOrd="0" parTransId="{0B92D9BF-5DAF-4CAA-97B3-35982913ECA2}" sibTransId="{6752FBDE-4060-4F54-85E2-A6614BE7A7E7}"/>
    <dgm:cxn modelId="{CCB2C126-09FC-405A-A5BC-9C83A5241261}" srcId="{E7459CF0-7583-4408-9E59-ED5634F79E23}" destId="{DB5B2375-1FF9-4DD4-ADA4-A9E30D5C2617}" srcOrd="4" destOrd="0" parTransId="{4B49C418-01D1-44AA-AA9C-40FAD1C4FFAC}" sibTransId="{74E6CF2C-CA6E-4E74-9A30-C11DD828CC2E}"/>
    <dgm:cxn modelId="{4A20F722-805B-E446-9DCA-C7A1BB73CD43}" type="presOf" srcId="{6FBBBED2-D6D0-4CD0-9FC2-8193DC0028BF}" destId="{F770FDC7-FEFF-B34C-B9D6-6B5034807AAA}" srcOrd="0" destOrd="0" presId="urn:microsoft.com/office/officeart/2008/layout/LinedList"/>
    <dgm:cxn modelId="{F4FFE09F-BF2A-478A-A374-4D3D22EEC0C7}" srcId="{E7459CF0-7583-4408-9E59-ED5634F79E23}" destId="{E4CC7A9F-84E1-4D62-9E23-B2903AA12D73}" srcOrd="5" destOrd="0" parTransId="{A336DDB2-E822-4FF3-9FF7-80A3C5F9E115}" sibTransId="{E5B671BB-6821-4309-9822-82499301E358}"/>
    <dgm:cxn modelId="{37694FF9-1472-433E-9DF5-5C97EFDFD9E1}" srcId="{E7459CF0-7583-4408-9E59-ED5634F79E23}" destId="{BCD3CE42-3DDE-444B-A55F-9D86E761B400}" srcOrd="0" destOrd="0" parTransId="{3AC68C4E-4F80-499F-93E8-53F1CF5A8BC9}" sibTransId="{DF867F43-21F5-4822-95A4-8BC7E99E4C88}"/>
    <dgm:cxn modelId="{06483215-7FB0-D644-98E8-3E1C03C41A60}" type="presOf" srcId="{E7459CF0-7583-4408-9E59-ED5634F79E23}" destId="{0F052565-75CF-AA4D-941B-8D35A62EF19C}" srcOrd="0" destOrd="0" presId="urn:microsoft.com/office/officeart/2008/layout/LinedList"/>
    <dgm:cxn modelId="{AAEA1A7E-FB12-304F-8E72-F5626CB3AB99}" type="presOf" srcId="{13DD3ED9-5AF6-4CDC-A8ED-E7E44C2ABA38}" destId="{A344E8C4-8DAC-1941-99E1-A55F200A5FAE}" srcOrd="0" destOrd="0" presId="urn:microsoft.com/office/officeart/2008/layout/LinedList"/>
    <dgm:cxn modelId="{DBC1C982-E500-4FD0-BCC8-005D37059655}" srcId="{E7459CF0-7583-4408-9E59-ED5634F79E23}" destId="{6FBBBED2-D6D0-4CD0-9FC2-8193DC0028BF}" srcOrd="3" destOrd="0" parTransId="{8D4CA54F-845F-4A42-8E0A-A4F5F5938F99}" sibTransId="{018F55E4-E5BB-4777-A95A-E244F1260DF4}"/>
    <dgm:cxn modelId="{18D3F6B4-5C83-5940-A790-4459D11537F1}" type="presParOf" srcId="{0F052565-75CF-AA4D-941B-8D35A62EF19C}" destId="{C5EE917D-30AE-334F-8533-907E2EF612ED}" srcOrd="0" destOrd="0" presId="urn:microsoft.com/office/officeart/2008/layout/LinedList"/>
    <dgm:cxn modelId="{6F177CAE-0D16-5D44-9E73-19EC5D3512D4}" type="presParOf" srcId="{0F052565-75CF-AA4D-941B-8D35A62EF19C}" destId="{91212964-B9E8-5947-B1FF-F1E06C63CABD}" srcOrd="1" destOrd="0" presId="urn:microsoft.com/office/officeart/2008/layout/LinedList"/>
    <dgm:cxn modelId="{6152BBE5-F811-9145-AFA8-BA87E08694C0}" type="presParOf" srcId="{91212964-B9E8-5947-B1FF-F1E06C63CABD}" destId="{B3DD9480-9C65-F14A-96D9-B3F91B4A1CF8}" srcOrd="0" destOrd="0" presId="urn:microsoft.com/office/officeart/2008/layout/LinedList"/>
    <dgm:cxn modelId="{1C88541F-2201-6642-AF7A-35220C6D787B}" type="presParOf" srcId="{91212964-B9E8-5947-B1FF-F1E06C63CABD}" destId="{6F259554-CBF2-2E47-8224-F756C4F98E33}" srcOrd="1" destOrd="0" presId="urn:microsoft.com/office/officeart/2008/layout/LinedList"/>
    <dgm:cxn modelId="{00D28609-B93F-5C44-916C-17BA85DFC559}" type="presParOf" srcId="{0F052565-75CF-AA4D-941B-8D35A62EF19C}" destId="{BEED45E3-5007-764C-8E91-F84AE3F68BAB}" srcOrd="2" destOrd="0" presId="urn:microsoft.com/office/officeart/2008/layout/LinedList"/>
    <dgm:cxn modelId="{4A8EA478-1351-4C43-9454-A24B015E79D0}" type="presParOf" srcId="{0F052565-75CF-AA4D-941B-8D35A62EF19C}" destId="{EA04D270-EAD0-6048-80B0-06464D4C50A8}" srcOrd="3" destOrd="0" presId="urn:microsoft.com/office/officeart/2008/layout/LinedList"/>
    <dgm:cxn modelId="{D58644EA-F703-E840-AEBA-CC3DEA7CEB7E}" type="presParOf" srcId="{EA04D270-EAD0-6048-80B0-06464D4C50A8}" destId="{A344E8C4-8DAC-1941-99E1-A55F200A5FAE}" srcOrd="0" destOrd="0" presId="urn:microsoft.com/office/officeart/2008/layout/LinedList"/>
    <dgm:cxn modelId="{A257A12A-C7EB-0B43-9FE8-1E9EB5D35405}" type="presParOf" srcId="{EA04D270-EAD0-6048-80B0-06464D4C50A8}" destId="{083808A4-D7C1-BA43-9BF5-DADE4FA2EFD0}" srcOrd="1" destOrd="0" presId="urn:microsoft.com/office/officeart/2008/layout/LinedList"/>
    <dgm:cxn modelId="{D0B9E906-2983-D642-8E82-F3849028A1D6}" type="presParOf" srcId="{0F052565-75CF-AA4D-941B-8D35A62EF19C}" destId="{7F2A2C7B-0136-3040-90D0-B8CDB7034515}" srcOrd="4" destOrd="0" presId="urn:microsoft.com/office/officeart/2008/layout/LinedList"/>
    <dgm:cxn modelId="{83DCB6E4-29FA-C646-A7BF-4382E8BDC684}" type="presParOf" srcId="{0F052565-75CF-AA4D-941B-8D35A62EF19C}" destId="{8120C9F8-3691-004F-91B4-493BE3B02085}" srcOrd="5" destOrd="0" presId="urn:microsoft.com/office/officeart/2008/layout/LinedList"/>
    <dgm:cxn modelId="{72F6D5B0-9492-3145-8DC5-04B742918E8D}" type="presParOf" srcId="{8120C9F8-3691-004F-91B4-493BE3B02085}" destId="{2391F663-D19A-3C45-8D6B-6763AE131026}" srcOrd="0" destOrd="0" presId="urn:microsoft.com/office/officeart/2008/layout/LinedList"/>
    <dgm:cxn modelId="{C90FB314-9B30-3043-932E-6C652067738E}" type="presParOf" srcId="{8120C9F8-3691-004F-91B4-493BE3B02085}" destId="{EA506312-8A0F-6649-80B3-FA5D3E8CA6F3}" srcOrd="1" destOrd="0" presId="urn:microsoft.com/office/officeart/2008/layout/LinedList"/>
    <dgm:cxn modelId="{8940945C-5138-B04B-9041-3331090DBDF1}" type="presParOf" srcId="{0F052565-75CF-AA4D-941B-8D35A62EF19C}" destId="{16BAD02A-43EF-D84A-ACE1-AAA8039A895D}" srcOrd="6" destOrd="0" presId="urn:microsoft.com/office/officeart/2008/layout/LinedList"/>
    <dgm:cxn modelId="{243BCE95-D0A5-AA4E-A455-AE9EDDE2A1D8}" type="presParOf" srcId="{0F052565-75CF-AA4D-941B-8D35A62EF19C}" destId="{108039CA-7127-BF44-B22D-7D32BC678470}" srcOrd="7" destOrd="0" presId="urn:microsoft.com/office/officeart/2008/layout/LinedList"/>
    <dgm:cxn modelId="{CFB56B4E-7B7A-C848-8E9D-AD8C6EB4471A}" type="presParOf" srcId="{108039CA-7127-BF44-B22D-7D32BC678470}" destId="{F770FDC7-FEFF-B34C-B9D6-6B5034807AAA}" srcOrd="0" destOrd="0" presId="urn:microsoft.com/office/officeart/2008/layout/LinedList"/>
    <dgm:cxn modelId="{4DDBBE77-6C71-5B4A-A9E0-2A7FA83F532E}" type="presParOf" srcId="{108039CA-7127-BF44-B22D-7D32BC678470}" destId="{24AF21AD-C17C-934F-9E91-399E5EEF928F}" srcOrd="1" destOrd="0" presId="urn:microsoft.com/office/officeart/2008/layout/LinedList"/>
    <dgm:cxn modelId="{2D050AC6-352C-6144-AF48-8B55EC8AF683}" type="presParOf" srcId="{0F052565-75CF-AA4D-941B-8D35A62EF19C}" destId="{ACDBBC6A-4374-7C42-84F6-BB9BEB3576D5}" srcOrd="8" destOrd="0" presId="urn:microsoft.com/office/officeart/2008/layout/LinedList"/>
    <dgm:cxn modelId="{8BC4032C-E51F-A242-960B-16885755C124}" type="presParOf" srcId="{0F052565-75CF-AA4D-941B-8D35A62EF19C}" destId="{6D701E63-9EEF-5C4F-B143-AB9D101B41E1}" srcOrd="9" destOrd="0" presId="urn:microsoft.com/office/officeart/2008/layout/LinedList"/>
    <dgm:cxn modelId="{E82764EE-1CC1-F647-A29F-138468054626}" type="presParOf" srcId="{6D701E63-9EEF-5C4F-B143-AB9D101B41E1}" destId="{DDDB3C77-A313-3449-92EE-0DF091D5FC7B}" srcOrd="0" destOrd="0" presId="urn:microsoft.com/office/officeart/2008/layout/LinedList"/>
    <dgm:cxn modelId="{CFEA6CAF-C1C9-0F4B-9D73-C1478787A2D0}" type="presParOf" srcId="{6D701E63-9EEF-5C4F-B143-AB9D101B41E1}" destId="{9D1FA133-7738-0742-A723-C0DC761E2CEB}" srcOrd="1" destOrd="0" presId="urn:microsoft.com/office/officeart/2008/layout/LinedList"/>
    <dgm:cxn modelId="{4C5FAE7F-C904-FA4F-AAA9-7EBD61F3E363}" type="presParOf" srcId="{0F052565-75CF-AA4D-941B-8D35A62EF19C}" destId="{CAE42EC7-9F24-6F44-94A3-02A13172D38A}" srcOrd="10" destOrd="0" presId="urn:microsoft.com/office/officeart/2008/layout/LinedList"/>
    <dgm:cxn modelId="{DD5B51E1-6528-564B-AAA7-AE25024CA308}" type="presParOf" srcId="{0F052565-75CF-AA4D-941B-8D35A62EF19C}" destId="{F2921D89-3FA5-4745-B23E-3A232A3CA535}" srcOrd="11" destOrd="0" presId="urn:microsoft.com/office/officeart/2008/layout/LinedList"/>
    <dgm:cxn modelId="{572D56A7-6B56-2940-928E-3C6910846E4E}" type="presParOf" srcId="{F2921D89-3FA5-4745-B23E-3A232A3CA535}" destId="{0D9FA6DB-422D-E34B-B24D-990D933FE5D2}" srcOrd="0" destOrd="0" presId="urn:microsoft.com/office/officeart/2008/layout/LinedList"/>
    <dgm:cxn modelId="{5D9215CD-71A2-D242-9979-84804FF8B0AE}" type="presParOf" srcId="{F2921D89-3FA5-4745-B23E-3A232A3CA535}" destId="{588E0416-52EA-8E48-9E06-3A38B48F87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663E41-425E-48D4-90C9-B6CE232959F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FB74FB52-4946-4EFE-A512-797CB28DF32D}">
      <dgm:prSet/>
      <dgm:spPr/>
      <dgm:t>
        <a:bodyPr/>
        <a:lstStyle/>
        <a:p>
          <a:r>
            <a:rPr lang="en-GB" b="1"/>
            <a:t>Depolarization</a:t>
          </a:r>
          <a:r>
            <a:rPr lang="en-GB"/>
            <a:t> with corresponding contraction of myocardial muscle moves as a wave through the heart.</a:t>
          </a:r>
          <a:endParaRPr lang="en-US"/>
        </a:p>
      </dgm:t>
    </dgm:pt>
    <dgm:pt modelId="{6B69B2FB-C09D-4790-8D0D-B82EADCA8EEE}" type="parTrans" cxnId="{AFEE05EA-CE29-4250-834F-01CBACD7D1AB}">
      <dgm:prSet/>
      <dgm:spPr/>
      <dgm:t>
        <a:bodyPr/>
        <a:lstStyle/>
        <a:p>
          <a:endParaRPr lang="en-US"/>
        </a:p>
      </dgm:t>
    </dgm:pt>
    <dgm:pt modelId="{C083D489-745B-4592-8D69-D88454774F16}" type="sibTrans" cxnId="{AFEE05EA-CE29-4250-834F-01CBACD7D1AB}">
      <dgm:prSet/>
      <dgm:spPr/>
      <dgm:t>
        <a:bodyPr/>
        <a:lstStyle/>
        <a:p>
          <a:endParaRPr lang="en-US"/>
        </a:p>
      </dgm:t>
    </dgm:pt>
    <dgm:pt modelId="{6F2C51D7-16C8-46EA-9131-4D4E05BE7AB3}">
      <dgm:prSet/>
      <dgm:spPr/>
      <dgm:t>
        <a:bodyPr/>
        <a:lstStyle/>
        <a:p>
          <a:r>
            <a:rPr lang="en-GB" b="1"/>
            <a:t>Repolarization</a:t>
          </a:r>
          <a:r>
            <a:rPr lang="en-GB"/>
            <a:t> is the return of the ions to their previous resting state, which corresponds with relaxation of the myocardial muscle.</a:t>
          </a:r>
          <a:endParaRPr lang="en-US"/>
        </a:p>
      </dgm:t>
    </dgm:pt>
    <dgm:pt modelId="{06218601-55D0-4814-ADC9-009A06842E57}" type="parTrans" cxnId="{6CA0DFB3-21A4-4066-9825-51E2385F9575}">
      <dgm:prSet/>
      <dgm:spPr/>
      <dgm:t>
        <a:bodyPr/>
        <a:lstStyle/>
        <a:p>
          <a:endParaRPr lang="en-US"/>
        </a:p>
      </dgm:t>
    </dgm:pt>
    <dgm:pt modelId="{FA93FCA7-7774-49C9-B8D1-4CE6FC377308}" type="sibTrans" cxnId="{6CA0DFB3-21A4-4066-9825-51E2385F9575}">
      <dgm:prSet/>
      <dgm:spPr/>
      <dgm:t>
        <a:bodyPr/>
        <a:lstStyle/>
        <a:p>
          <a:endParaRPr lang="en-US"/>
        </a:p>
      </dgm:t>
    </dgm:pt>
    <dgm:pt modelId="{BAADFC0D-73BC-3F4C-ACEB-ADDD024A7C05}" type="pres">
      <dgm:prSet presAssocID="{78663E41-425E-48D4-90C9-B6CE232959FD}" presName="vert0" presStyleCnt="0">
        <dgm:presLayoutVars>
          <dgm:dir/>
          <dgm:animOne val="branch"/>
          <dgm:animLvl val="lvl"/>
        </dgm:presLayoutVars>
      </dgm:prSet>
      <dgm:spPr/>
      <dgm:t>
        <a:bodyPr/>
        <a:lstStyle/>
        <a:p>
          <a:endParaRPr lang="en-GB"/>
        </a:p>
      </dgm:t>
    </dgm:pt>
    <dgm:pt modelId="{863E074A-5400-B24F-AC60-FE02F862FEB4}" type="pres">
      <dgm:prSet presAssocID="{FB74FB52-4946-4EFE-A512-797CB28DF32D}" presName="thickLine" presStyleLbl="alignNode1" presStyleIdx="0" presStyleCnt="2"/>
      <dgm:spPr/>
    </dgm:pt>
    <dgm:pt modelId="{3FDDAC1A-4D02-0A48-9709-477544531FCB}" type="pres">
      <dgm:prSet presAssocID="{FB74FB52-4946-4EFE-A512-797CB28DF32D}" presName="horz1" presStyleCnt="0"/>
      <dgm:spPr/>
    </dgm:pt>
    <dgm:pt modelId="{8BD67605-7D83-814A-B85A-31292FA5E450}" type="pres">
      <dgm:prSet presAssocID="{FB74FB52-4946-4EFE-A512-797CB28DF32D}" presName="tx1" presStyleLbl="revTx" presStyleIdx="0" presStyleCnt="2"/>
      <dgm:spPr/>
      <dgm:t>
        <a:bodyPr/>
        <a:lstStyle/>
        <a:p>
          <a:endParaRPr lang="en-GB"/>
        </a:p>
      </dgm:t>
    </dgm:pt>
    <dgm:pt modelId="{1FDF92BA-BEBD-B048-ABCA-A0991227C912}" type="pres">
      <dgm:prSet presAssocID="{FB74FB52-4946-4EFE-A512-797CB28DF32D}" presName="vert1" presStyleCnt="0"/>
      <dgm:spPr/>
    </dgm:pt>
    <dgm:pt modelId="{EBD29F8C-F98E-B143-ADD3-E3732CCA4E13}" type="pres">
      <dgm:prSet presAssocID="{6F2C51D7-16C8-46EA-9131-4D4E05BE7AB3}" presName="thickLine" presStyleLbl="alignNode1" presStyleIdx="1" presStyleCnt="2"/>
      <dgm:spPr/>
    </dgm:pt>
    <dgm:pt modelId="{3DC8192D-19B7-DC4E-994A-BF9F0F507A83}" type="pres">
      <dgm:prSet presAssocID="{6F2C51D7-16C8-46EA-9131-4D4E05BE7AB3}" presName="horz1" presStyleCnt="0"/>
      <dgm:spPr/>
    </dgm:pt>
    <dgm:pt modelId="{4B2DED1A-3433-7F46-AEBD-6DABE728850F}" type="pres">
      <dgm:prSet presAssocID="{6F2C51D7-16C8-46EA-9131-4D4E05BE7AB3}" presName="tx1" presStyleLbl="revTx" presStyleIdx="1" presStyleCnt="2"/>
      <dgm:spPr/>
      <dgm:t>
        <a:bodyPr/>
        <a:lstStyle/>
        <a:p>
          <a:endParaRPr lang="en-GB"/>
        </a:p>
      </dgm:t>
    </dgm:pt>
    <dgm:pt modelId="{120EAED8-2206-A34E-A145-1C31874C5EE2}" type="pres">
      <dgm:prSet presAssocID="{6F2C51D7-16C8-46EA-9131-4D4E05BE7AB3}" presName="vert1" presStyleCnt="0"/>
      <dgm:spPr/>
    </dgm:pt>
  </dgm:ptLst>
  <dgm:cxnLst>
    <dgm:cxn modelId="{AFEE05EA-CE29-4250-834F-01CBACD7D1AB}" srcId="{78663E41-425E-48D4-90C9-B6CE232959FD}" destId="{FB74FB52-4946-4EFE-A512-797CB28DF32D}" srcOrd="0" destOrd="0" parTransId="{6B69B2FB-C09D-4790-8D0D-B82EADCA8EEE}" sibTransId="{C083D489-745B-4592-8D69-D88454774F16}"/>
    <dgm:cxn modelId="{6CA0DFB3-21A4-4066-9825-51E2385F9575}" srcId="{78663E41-425E-48D4-90C9-B6CE232959FD}" destId="{6F2C51D7-16C8-46EA-9131-4D4E05BE7AB3}" srcOrd="1" destOrd="0" parTransId="{06218601-55D0-4814-ADC9-009A06842E57}" sibTransId="{FA93FCA7-7774-49C9-B8D1-4CE6FC377308}"/>
    <dgm:cxn modelId="{A462B882-37F9-2F45-A305-0222D9ADBC32}" type="presOf" srcId="{6F2C51D7-16C8-46EA-9131-4D4E05BE7AB3}" destId="{4B2DED1A-3433-7F46-AEBD-6DABE728850F}" srcOrd="0" destOrd="0" presId="urn:microsoft.com/office/officeart/2008/layout/LinedList"/>
    <dgm:cxn modelId="{203B308B-592A-EE4E-AD2C-EB8BD5BE373C}" type="presOf" srcId="{FB74FB52-4946-4EFE-A512-797CB28DF32D}" destId="{8BD67605-7D83-814A-B85A-31292FA5E450}" srcOrd="0" destOrd="0" presId="urn:microsoft.com/office/officeart/2008/layout/LinedList"/>
    <dgm:cxn modelId="{37A5CBE2-BB61-2144-BB57-24664A433804}" type="presOf" srcId="{78663E41-425E-48D4-90C9-B6CE232959FD}" destId="{BAADFC0D-73BC-3F4C-ACEB-ADDD024A7C05}" srcOrd="0" destOrd="0" presId="urn:microsoft.com/office/officeart/2008/layout/LinedList"/>
    <dgm:cxn modelId="{714A6CB0-6361-9042-BFFF-952D8DB4190C}" type="presParOf" srcId="{BAADFC0D-73BC-3F4C-ACEB-ADDD024A7C05}" destId="{863E074A-5400-B24F-AC60-FE02F862FEB4}" srcOrd="0" destOrd="0" presId="urn:microsoft.com/office/officeart/2008/layout/LinedList"/>
    <dgm:cxn modelId="{AF124166-5DF9-1D43-8B56-9255B1B77840}" type="presParOf" srcId="{BAADFC0D-73BC-3F4C-ACEB-ADDD024A7C05}" destId="{3FDDAC1A-4D02-0A48-9709-477544531FCB}" srcOrd="1" destOrd="0" presId="urn:microsoft.com/office/officeart/2008/layout/LinedList"/>
    <dgm:cxn modelId="{D9FCE9F0-A368-804A-91F2-FFF6C61FFF82}" type="presParOf" srcId="{3FDDAC1A-4D02-0A48-9709-477544531FCB}" destId="{8BD67605-7D83-814A-B85A-31292FA5E450}" srcOrd="0" destOrd="0" presId="urn:microsoft.com/office/officeart/2008/layout/LinedList"/>
    <dgm:cxn modelId="{5D2C60F4-41A9-1F45-A5FB-7BA0F9DD3A07}" type="presParOf" srcId="{3FDDAC1A-4D02-0A48-9709-477544531FCB}" destId="{1FDF92BA-BEBD-B048-ABCA-A0991227C912}" srcOrd="1" destOrd="0" presId="urn:microsoft.com/office/officeart/2008/layout/LinedList"/>
    <dgm:cxn modelId="{3F1B4031-918F-A843-B1BE-F4AE77597FDC}" type="presParOf" srcId="{BAADFC0D-73BC-3F4C-ACEB-ADDD024A7C05}" destId="{EBD29F8C-F98E-B143-ADD3-E3732CCA4E13}" srcOrd="2" destOrd="0" presId="urn:microsoft.com/office/officeart/2008/layout/LinedList"/>
    <dgm:cxn modelId="{063A9A70-BBC5-1940-94C8-52C9A8786103}" type="presParOf" srcId="{BAADFC0D-73BC-3F4C-ACEB-ADDD024A7C05}" destId="{3DC8192D-19B7-DC4E-994A-BF9F0F507A83}" srcOrd="3" destOrd="0" presId="urn:microsoft.com/office/officeart/2008/layout/LinedList"/>
    <dgm:cxn modelId="{8E4199C7-A72B-C54B-ABFA-34501630FBA4}" type="presParOf" srcId="{3DC8192D-19B7-DC4E-994A-BF9F0F507A83}" destId="{4B2DED1A-3433-7F46-AEBD-6DABE728850F}" srcOrd="0" destOrd="0" presId="urn:microsoft.com/office/officeart/2008/layout/LinedList"/>
    <dgm:cxn modelId="{7487840A-65A5-1042-B2D1-7A594ED1C95B}" type="presParOf" srcId="{3DC8192D-19B7-DC4E-994A-BF9F0F507A83}" destId="{120EAED8-2206-A34E-A145-1C31874C5E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9518F0-FB8B-4897-B281-D0160BCA0E3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95CCDE82-CF33-47CE-BA77-E875E362E618}">
      <dgm:prSet/>
      <dgm:spPr/>
      <dgm:t>
        <a:bodyPr/>
        <a:lstStyle/>
        <a:p>
          <a:r>
            <a:rPr lang="en-GB" b="1"/>
            <a:t>Smoking cessation</a:t>
          </a:r>
          <a:r>
            <a:rPr lang="en-GB"/>
            <a:t> – advise patients not to start smoking if they are a non-smoker. Strongly discourage any children or teenagers from starting. If a patient does smoke, stopping is the most important thing they can do to protect their heart.</a:t>
          </a:r>
          <a:endParaRPr lang="en-US"/>
        </a:p>
      </dgm:t>
    </dgm:pt>
    <dgm:pt modelId="{BF253E24-EC5F-49A4-9C68-09E761F30AC0}" type="parTrans" cxnId="{5F4853B4-A88D-4840-86DF-BCD7171B3F65}">
      <dgm:prSet/>
      <dgm:spPr/>
      <dgm:t>
        <a:bodyPr/>
        <a:lstStyle/>
        <a:p>
          <a:endParaRPr lang="en-US"/>
        </a:p>
      </dgm:t>
    </dgm:pt>
    <dgm:pt modelId="{4DF1EC91-6D12-4CCF-BDDB-E4411F17A7C2}" type="sibTrans" cxnId="{5F4853B4-A88D-4840-86DF-BCD7171B3F65}">
      <dgm:prSet/>
      <dgm:spPr/>
      <dgm:t>
        <a:bodyPr/>
        <a:lstStyle/>
        <a:p>
          <a:endParaRPr lang="en-US"/>
        </a:p>
      </dgm:t>
    </dgm:pt>
    <dgm:pt modelId="{92EC5600-F83C-4F92-95C0-899E83182A30}">
      <dgm:prSet/>
      <dgm:spPr/>
      <dgm:t>
        <a:bodyPr/>
        <a:lstStyle/>
        <a:p>
          <a:r>
            <a:rPr lang="en-GB" b="1" dirty="0"/>
            <a:t>Becoming more active</a:t>
          </a:r>
          <a:r>
            <a:rPr lang="en-GB" dirty="0"/>
            <a:t> – advise patients to take part in physical activity and exercise but be realistic. If they are housebound or restricted physically, they will not be able to do much, so encourage physical activity around the house as they are able.</a:t>
          </a:r>
          <a:endParaRPr lang="en-US" dirty="0"/>
        </a:p>
      </dgm:t>
    </dgm:pt>
    <dgm:pt modelId="{C17ADAAC-D60E-46CB-A776-8B137D11E234}" type="parTrans" cxnId="{4D6B2265-5E03-45EB-B1D6-5860A39FFA8B}">
      <dgm:prSet/>
      <dgm:spPr/>
      <dgm:t>
        <a:bodyPr/>
        <a:lstStyle/>
        <a:p>
          <a:endParaRPr lang="en-US"/>
        </a:p>
      </dgm:t>
    </dgm:pt>
    <dgm:pt modelId="{BBBD8BD1-144C-4E01-BDA9-275E1C57914B}" type="sibTrans" cxnId="{4D6B2265-5E03-45EB-B1D6-5860A39FFA8B}">
      <dgm:prSet/>
      <dgm:spPr/>
      <dgm:t>
        <a:bodyPr/>
        <a:lstStyle/>
        <a:p>
          <a:endParaRPr lang="en-US"/>
        </a:p>
      </dgm:t>
    </dgm:pt>
    <dgm:pt modelId="{5F062C3E-66B6-4AF0-8AD9-4604A0E8F457}">
      <dgm:prSet/>
      <dgm:spPr/>
      <dgm:t>
        <a:bodyPr/>
        <a:lstStyle/>
        <a:p>
          <a:r>
            <a:rPr lang="en-GB" b="1"/>
            <a:t>Make small achievable dietary changes</a:t>
          </a:r>
          <a:r>
            <a:rPr lang="en-GB"/>
            <a:t> – reduce portion size, increase fruit and veg, trim visible fat, reduce salt, cook more healthily. They shouldn’t buy food they know is unhealthy. They may benefit from seeing a dietitian for an individualised plan.</a:t>
          </a:r>
          <a:endParaRPr lang="en-US"/>
        </a:p>
      </dgm:t>
    </dgm:pt>
    <dgm:pt modelId="{85A8BBCB-77C4-4C1C-A194-D844F4A15A6C}" type="parTrans" cxnId="{0B66A7B3-0031-4EFD-8D9B-98D175C01335}">
      <dgm:prSet/>
      <dgm:spPr/>
      <dgm:t>
        <a:bodyPr/>
        <a:lstStyle/>
        <a:p>
          <a:endParaRPr lang="en-US"/>
        </a:p>
      </dgm:t>
    </dgm:pt>
    <dgm:pt modelId="{21A921D1-8820-40EE-9BA5-D808E8F56880}" type="sibTrans" cxnId="{0B66A7B3-0031-4EFD-8D9B-98D175C01335}">
      <dgm:prSet/>
      <dgm:spPr/>
      <dgm:t>
        <a:bodyPr/>
        <a:lstStyle/>
        <a:p>
          <a:endParaRPr lang="en-US"/>
        </a:p>
      </dgm:t>
    </dgm:pt>
    <dgm:pt modelId="{832EE29D-E5C5-431C-8184-028118DF907A}">
      <dgm:prSet/>
      <dgm:spPr/>
      <dgm:t>
        <a:bodyPr/>
        <a:lstStyle/>
        <a:p>
          <a:r>
            <a:rPr lang="en-GB" b="1"/>
            <a:t>Reducing alcohol intake</a:t>
          </a:r>
          <a:r>
            <a:rPr lang="en-GB"/>
            <a:t> – and encourage non-drinkers never to start. Apart from containing ‘empty’ calories, it can lead to weight gain and can increase triglycerides.</a:t>
          </a:r>
          <a:endParaRPr lang="en-US"/>
        </a:p>
      </dgm:t>
    </dgm:pt>
    <dgm:pt modelId="{5D5A7A0A-1769-4EEA-B461-41C3511F81F1}" type="parTrans" cxnId="{2C6FAC9B-73F9-490C-BA49-BF6BF4B5F2D2}">
      <dgm:prSet/>
      <dgm:spPr/>
      <dgm:t>
        <a:bodyPr/>
        <a:lstStyle/>
        <a:p>
          <a:endParaRPr lang="en-US"/>
        </a:p>
      </dgm:t>
    </dgm:pt>
    <dgm:pt modelId="{174C38B7-D206-4962-84C0-DCFE86274E0A}" type="sibTrans" cxnId="{2C6FAC9B-73F9-490C-BA49-BF6BF4B5F2D2}">
      <dgm:prSet/>
      <dgm:spPr/>
      <dgm:t>
        <a:bodyPr/>
        <a:lstStyle/>
        <a:p>
          <a:endParaRPr lang="en-US"/>
        </a:p>
      </dgm:t>
    </dgm:pt>
    <dgm:pt modelId="{5E5E7CEE-6957-4ED3-B3DC-27A66A898610}">
      <dgm:prSet/>
      <dgm:spPr/>
      <dgm:t>
        <a:bodyPr/>
        <a:lstStyle/>
        <a:p>
          <a:r>
            <a:rPr lang="en-GB" b="1"/>
            <a:t>Signing up to campaigns as part of community and support networks</a:t>
          </a:r>
          <a:r>
            <a:rPr lang="en-GB"/>
            <a:t> – any changes they make are long term and may need motivation from others on the same path. Suggest they use health apps on their phones and devices to set themselves goals.</a:t>
          </a:r>
          <a:endParaRPr lang="en-US"/>
        </a:p>
      </dgm:t>
    </dgm:pt>
    <dgm:pt modelId="{6439DD35-0432-4B06-AAFD-D90F720AC1EB}" type="parTrans" cxnId="{965126E0-7586-484F-9D3C-4048BF440629}">
      <dgm:prSet/>
      <dgm:spPr/>
      <dgm:t>
        <a:bodyPr/>
        <a:lstStyle/>
        <a:p>
          <a:endParaRPr lang="en-US"/>
        </a:p>
      </dgm:t>
    </dgm:pt>
    <dgm:pt modelId="{D5CC33D7-1D82-47B4-9431-9C2CB7F5421E}" type="sibTrans" cxnId="{965126E0-7586-484F-9D3C-4048BF440629}">
      <dgm:prSet/>
      <dgm:spPr/>
      <dgm:t>
        <a:bodyPr/>
        <a:lstStyle/>
        <a:p>
          <a:endParaRPr lang="en-US"/>
        </a:p>
      </dgm:t>
    </dgm:pt>
    <dgm:pt modelId="{6402AC7A-6C36-6C4C-9FB9-436CB5C9FEEA}" type="pres">
      <dgm:prSet presAssocID="{9A9518F0-FB8B-4897-B281-D0160BCA0E3D}" presName="vert0" presStyleCnt="0">
        <dgm:presLayoutVars>
          <dgm:dir/>
          <dgm:animOne val="branch"/>
          <dgm:animLvl val="lvl"/>
        </dgm:presLayoutVars>
      </dgm:prSet>
      <dgm:spPr/>
      <dgm:t>
        <a:bodyPr/>
        <a:lstStyle/>
        <a:p>
          <a:endParaRPr lang="en-GB"/>
        </a:p>
      </dgm:t>
    </dgm:pt>
    <dgm:pt modelId="{048E5DBC-CDDF-E149-8F99-79E30C432FBE}" type="pres">
      <dgm:prSet presAssocID="{95CCDE82-CF33-47CE-BA77-E875E362E618}" presName="thickLine" presStyleLbl="alignNode1" presStyleIdx="0" presStyleCnt="5"/>
      <dgm:spPr/>
    </dgm:pt>
    <dgm:pt modelId="{E7039C15-CB90-E940-8FC0-6D9730EED1C1}" type="pres">
      <dgm:prSet presAssocID="{95CCDE82-CF33-47CE-BA77-E875E362E618}" presName="horz1" presStyleCnt="0"/>
      <dgm:spPr/>
    </dgm:pt>
    <dgm:pt modelId="{563493FD-8440-754B-BF54-5005167E81AF}" type="pres">
      <dgm:prSet presAssocID="{95CCDE82-CF33-47CE-BA77-E875E362E618}" presName="tx1" presStyleLbl="revTx" presStyleIdx="0" presStyleCnt="5"/>
      <dgm:spPr/>
      <dgm:t>
        <a:bodyPr/>
        <a:lstStyle/>
        <a:p>
          <a:endParaRPr lang="en-GB"/>
        </a:p>
      </dgm:t>
    </dgm:pt>
    <dgm:pt modelId="{F26B62AD-5683-1546-9C2D-E4887143AC1D}" type="pres">
      <dgm:prSet presAssocID="{95CCDE82-CF33-47CE-BA77-E875E362E618}" presName="vert1" presStyleCnt="0"/>
      <dgm:spPr/>
    </dgm:pt>
    <dgm:pt modelId="{ED0122CD-E3E8-D242-8099-FF97BAB10395}" type="pres">
      <dgm:prSet presAssocID="{92EC5600-F83C-4F92-95C0-899E83182A30}" presName="thickLine" presStyleLbl="alignNode1" presStyleIdx="1" presStyleCnt="5"/>
      <dgm:spPr/>
    </dgm:pt>
    <dgm:pt modelId="{4738AF28-C4FA-DB4C-967D-FB2D9F8CB655}" type="pres">
      <dgm:prSet presAssocID="{92EC5600-F83C-4F92-95C0-899E83182A30}" presName="horz1" presStyleCnt="0"/>
      <dgm:spPr/>
    </dgm:pt>
    <dgm:pt modelId="{CDA8B239-529F-3C40-9071-D7D89486F778}" type="pres">
      <dgm:prSet presAssocID="{92EC5600-F83C-4F92-95C0-899E83182A30}" presName="tx1" presStyleLbl="revTx" presStyleIdx="1" presStyleCnt="5"/>
      <dgm:spPr/>
      <dgm:t>
        <a:bodyPr/>
        <a:lstStyle/>
        <a:p>
          <a:endParaRPr lang="en-GB"/>
        </a:p>
      </dgm:t>
    </dgm:pt>
    <dgm:pt modelId="{C7B365BE-2F60-FD4C-B516-D3A2DB71C428}" type="pres">
      <dgm:prSet presAssocID="{92EC5600-F83C-4F92-95C0-899E83182A30}" presName="vert1" presStyleCnt="0"/>
      <dgm:spPr/>
    </dgm:pt>
    <dgm:pt modelId="{4B816FE3-4255-634E-B840-F4FDB3A36EFC}" type="pres">
      <dgm:prSet presAssocID="{5F062C3E-66B6-4AF0-8AD9-4604A0E8F457}" presName="thickLine" presStyleLbl="alignNode1" presStyleIdx="2" presStyleCnt="5"/>
      <dgm:spPr/>
    </dgm:pt>
    <dgm:pt modelId="{2D0D60BD-487B-C04C-9924-05319BD26BF1}" type="pres">
      <dgm:prSet presAssocID="{5F062C3E-66B6-4AF0-8AD9-4604A0E8F457}" presName="horz1" presStyleCnt="0"/>
      <dgm:spPr/>
    </dgm:pt>
    <dgm:pt modelId="{232241B8-7C7F-B941-A5B6-F355E9FE11D4}" type="pres">
      <dgm:prSet presAssocID="{5F062C3E-66B6-4AF0-8AD9-4604A0E8F457}" presName="tx1" presStyleLbl="revTx" presStyleIdx="2" presStyleCnt="5"/>
      <dgm:spPr/>
      <dgm:t>
        <a:bodyPr/>
        <a:lstStyle/>
        <a:p>
          <a:endParaRPr lang="en-GB"/>
        </a:p>
      </dgm:t>
    </dgm:pt>
    <dgm:pt modelId="{62A766ED-0AE6-3B4A-88B6-641F905DF600}" type="pres">
      <dgm:prSet presAssocID="{5F062C3E-66B6-4AF0-8AD9-4604A0E8F457}" presName="vert1" presStyleCnt="0"/>
      <dgm:spPr/>
    </dgm:pt>
    <dgm:pt modelId="{D05EACFF-6373-E14A-8CF0-8D75EB8BF443}" type="pres">
      <dgm:prSet presAssocID="{832EE29D-E5C5-431C-8184-028118DF907A}" presName="thickLine" presStyleLbl="alignNode1" presStyleIdx="3" presStyleCnt="5"/>
      <dgm:spPr/>
    </dgm:pt>
    <dgm:pt modelId="{171B8E6B-A764-B040-91C3-47AB8956D00A}" type="pres">
      <dgm:prSet presAssocID="{832EE29D-E5C5-431C-8184-028118DF907A}" presName="horz1" presStyleCnt="0"/>
      <dgm:spPr/>
    </dgm:pt>
    <dgm:pt modelId="{95EDFC03-E7C8-B94F-851F-8555649F0591}" type="pres">
      <dgm:prSet presAssocID="{832EE29D-E5C5-431C-8184-028118DF907A}" presName="tx1" presStyleLbl="revTx" presStyleIdx="3" presStyleCnt="5"/>
      <dgm:spPr/>
      <dgm:t>
        <a:bodyPr/>
        <a:lstStyle/>
        <a:p>
          <a:endParaRPr lang="en-GB"/>
        </a:p>
      </dgm:t>
    </dgm:pt>
    <dgm:pt modelId="{A8112596-82B6-9F41-BC4F-C628A581E15D}" type="pres">
      <dgm:prSet presAssocID="{832EE29D-E5C5-431C-8184-028118DF907A}" presName="vert1" presStyleCnt="0"/>
      <dgm:spPr/>
    </dgm:pt>
    <dgm:pt modelId="{44860412-A5E8-0848-A302-E7C111ECE6D0}" type="pres">
      <dgm:prSet presAssocID="{5E5E7CEE-6957-4ED3-B3DC-27A66A898610}" presName="thickLine" presStyleLbl="alignNode1" presStyleIdx="4" presStyleCnt="5"/>
      <dgm:spPr/>
    </dgm:pt>
    <dgm:pt modelId="{66F2BB21-1413-7742-A5EB-10490729A2C2}" type="pres">
      <dgm:prSet presAssocID="{5E5E7CEE-6957-4ED3-B3DC-27A66A898610}" presName="horz1" presStyleCnt="0"/>
      <dgm:spPr/>
    </dgm:pt>
    <dgm:pt modelId="{976914A1-AA07-D040-8196-1C025D131AED}" type="pres">
      <dgm:prSet presAssocID="{5E5E7CEE-6957-4ED3-B3DC-27A66A898610}" presName="tx1" presStyleLbl="revTx" presStyleIdx="4" presStyleCnt="5"/>
      <dgm:spPr/>
      <dgm:t>
        <a:bodyPr/>
        <a:lstStyle/>
        <a:p>
          <a:endParaRPr lang="en-GB"/>
        </a:p>
      </dgm:t>
    </dgm:pt>
    <dgm:pt modelId="{7589CD19-4A67-3A4D-A4E9-DBDDEA92BA46}" type="pres">
      <dgm:prSet presAssocID="{5E5E7CEE-6957-4ED3-B3DC-27A66A898610}" presName="vert1" presStyleCnt="0"/>
      <dgm:spPr/>
    </dgm:pt>
  </dgm:ptLst>
  <dgm:cxnLst>
    <dgm:cxn modelId="{4C05699B-3B27-BB47-98B9-166CEBB212E2}" type="presOf" srcId="{5E5E7CEE-6957-4ED3-B3DC-27A66A898610}" destId="{976914A1-AA07-D040-8196-1C025D131AED}" srcOrd="0" destOrd="0" presId="urn:microsoft.com/office/officeart/2008/layout/LinedList"/>
    <dgm:cxn modelId="{73A84AE3-5C97-4845-96AF-C52D8E21C08B}" type="presOf" srcId="{9A9518F0-FB8B-4897-B281-D0160BCA0E3D}" destId="{6402AC7A-6C36-6C4C-9FB9-436CB5C9FEEA}" srcOrd="0" destOrd="0" presId="urn:microsoft.com/office/officeart/2008/layout/LinedList"/>
    <dgm:cxn modelId="{965126E0-7586-484F-9D3C-4048BF440629}" srcId="{9A9518F0-FB8B-4897-B281-D0160BCA0E3D}" destId="{5E5E7CEE-6957-4ED3-B3DC-27A66A898610}" srcOrd="4" destOrd="0" parTransId="{6439DD35-0432-4B06-AAFD-D90F720AC1EB}" sibTransId="{D5CC33D7-1D82-47B4-9431-9C2CB7F5421E}"/>
    <dgm:cxn modelId="{9E995B1C-4DDB-2B4E-A037-44937B058A57}" type="presOf" srcId="{5F062C3E-66B6-4AF0-8AD9-4604A0E8F457}" destId="{232241B8-7C7F-B941-A5B6-F355E9FE11D4}" srcOrd="0" destOrd="0" presId="urn:microsoft.com/office/officeart/2008/layout/LinedList"/>
    <dgm:cxn modelId="{5F4853B4-A88D-4840-86DF-BCD7171B3F65}" srcId="{9A9518F0-FB8B-4897-B281-D0160BCA0E3D}" destId="{95CCDE82-CF33-47CE-BA77-E875E362E618}" srcOrd="0" destOrd="0" parTransId="{BF253E24-EC5F-49A4-9C68-09E761F30AC0}" sibTransId="{4DF1EC91-6D12-4CCF-BDDB-E4411F17A7C2}"/>
    <dgm:cxn modelId="{4D6B2265-5E03-45EB-B1D6-5860A39FFA8B}" srcId="{9A9518F0-FB8B-4897-B281-D0160BCA0E3D}" destId="{92EC5600-F83C-4F92-95C0-899E83182A30}" srcOrd="1" destOrd="0" parTransId="{C17ADAAC-D60E-46CB-A776-8B137D11E234}" sibTransId="{BBBD8BD1-144C-4E01-BDA9-275E1C57914B}"/>
    <dgm:cxn modelId="{0F042E07-D8CB-554E-9394-5CE9C0F1C74A}" type="presOf" srcId="{92EC5600-F83C-4F92-95C0-899E83182A30}" destId="{CDA8B239-529F-3C40-9071-D7D89486F778}" srcOrd="0" destOrd="0" presId="urn:microsoft.com/office/officeart/2008/layout/LinedList"/>
    <dgm:cxn modelId="{2C6FAC9B-73F9-490C-BA49-BF6BF4B5F2D2}" srcId="{9A9518F0-FB8B-4897-B281-D0160BCA0E3D}" destId="{832EE29D-E5C5-431C-8184-028118DF907A}" srcOrd="3" destOrd="0" parTransId="{5D5A7A0A-1769-4EEA-B461-41C3511F81F1}" sibTransId="{174C38B7-D206-4962-84C0-DCFE86274E0A}"/>
    <dgm:cxn modelId="{C3684519-DDC2-704D-8B49-69794BA4F649}" type="presOf" srcId="{832EE29D-E5C5-431C-8184-028118DF907A}" destId="{95EDFC03-E7C8-B94F-851F-8555649F0591}" srcOrd="0" destOrd="0" presId="urn:microsoft.com/office/officeart/2008/layout/LinedList"/>
    <dgm:cxn modelId="{0B66A7B3-0031-4EFD-8D9B-98D175C01335}" srcId="{9A9518F0-FB8B-4897-B281-D0160BCA0E3D}" destId="{5F062C3E-66B6-4AF0-8AD9-4604A0E8F457}" srcOrd="2" destOrd="0" parTransId="{85A8BBCB-77C4-4C1C-A194-D844F4A15A6C}" sibTransId="{21A921D1-8820-40EE-9BA5-D808E8F56880}"/>
    <dgm:cxn modelId="{BFBF4F38-49BF-D348-B39D-C115DDFDB8E5}" type="presOf" srcId="{95CCDE82-CF33-47CE-BA77-E875E362E618}" destId="{563493FD-8440-754B-BF54-5005167E81AF}" srcOrd="0" destOrd="0" presId="urn:microsoft.com/office/officeart/2008/layout/LinedList"/>
    <dgm:cxn modelId="{4606FA0B-379E-3B4A-A717-C394F47D647A}" type="presParOf" srcId="{6402AC7A-6C36-6C4C-9FB9-436CB5C9FEEA}" destId="{048E5DBC-CDDF-E149-8F99-79E30C432FBE}" srcOrd="0" destOrd="0" presId="urn:microsoft.com/office/officeart/2008/layout/LinedList"/>
    <dgm:cxn modelId="{85A371F4-4641-5A45-850D-B6DEFC0EC6AF}" type="presParOf" srcId="{6402AC7A-6C36-6C4C-9FB9-436CB5C9FEEA}" destId="{E7039C15-CB90-E940-8FC0-6D9730EED1C1}" srcOrd="1" destOrd="0" presId="urn:microsoft.com/office/officeart/2008/layout/LinedList"/>
    <dgm:cxn modelId="{06249A91-2448-294B-B594-4E69DD6D019B}" type="presParOf" srcId="{E7039C15-CB90-E940-8FC0-6D9730EED1C1}" destId="{563493FD-8440-754B-BF54-5005167E81AF}" srcOrd="0" destOrd="0" presId="urn:microsoft.com/office/officeart/2008/layout/LinedList"/>
    <dgm:cxn modelId="{009562BD-2179-ED42-BE82-693E789020BD}" type="presParOf" srcId="{E7039C15-CB90-E940-8FC0-6D9730EED1C1}" destId="{F26B62AD-5683-1546-9C2D-E4887143AC1D}" srcOrd="1" destOrd="0" presId="urn:microsoft.com/office/officeart/2008/layout/LinedList"/>
    <dgm:cxn modelId="{3DE363EC-8C0E-994D-8840-808BE5CEC97C}" type="presParOf" srcId="{6402AC7A-6C36-6C4C-9FB9-436CB5C9FEEA}" destId="{ED0122CD-E3E8-D242-8099-FF97BAB10395}" srcOrd="2" destOrd="0" presId="urn:microsoft.com/office/officeart/2008/layout/LinedList"/>
    <dgm:cxn modelId="{A2A6F21F-77A2-F646-9EF3-901B0EFC0989}" type="presParOf" srcId="{6402AC7A-6C36-6C4C-9FB9-436CB5C9FEEA}" destId="{4738AF28-C4FA-DB4C-967D-FB2D9F8CB655}" srcOrd="3" destOrd="0" presId="urn:microsoft.com/office/officeart/2008/layout/LinedList"/>
    <dgm:cxn modelId="{6C768C2E-6AA1-914F-BBFF-CB52037F1947}" type="presParOf" srcId="{4738AF28-C4FA-DB4C-967D-FB2D9F8CB655}" destId="{CDA8B239-529F-3C40-9071-D7D89486F778}" srcOrd="0" destOrd="0" presId="urn:microsoft.com/office/officeart/2008/layout/LinedList"/>
    <dgm:cxn modelId="{8F48791F-049A-EC49-9E5D-A063B8F0E0A9}" type="presParOf" srcId="{4738AF28-C4FA-DB4C-967D-FB2D9F8CB655}" destId="{C7B365BE-2F60-FD4C-B516-D3A2DB71C428}" srcOrd="1" destOrd="0" presId="urn:microsoft.com/office/officeart/2008/layout/LinedList"/>
    <dgm:cxn modelId="{5BFBB892-AA88-F44A-844F-42B9A517DF74}" type="presParOf" srcId="{6402AC7A-6C36-6C4C-9FB9-436CB5C9FEEA}" destId="{4B816FE3-4255-634E-B840-F4FDB3A36EFC}" srcOrd="4" destOrd="0" presId="urn:microsoft.com/office/officeart/2008/layout/LinedList"/>
    <dgm:cxn modelId="{4653E3D8-5381-BF45-A2F2-4A4BBBB9993A}" type="presParOf" srcId="{6402AC7A-6C36-6C4C-9FB9-436CB5C9FEEA}" destId="{2D0D60BD-487B-C04C-9924-05319BD26BF1}" srcOrd="5" destOrd="0" presId="urn:microsoft.com/office/officeart/2008/layout/LinedList"/>
    <dgm:cxn modelId="{E0FD8E72-BA8E-B944-A89F-E4951720571C}" type="presParOf" srcId="{2D0D60BD-487B-C04C-9924-05319BD26BF1}" destId="{232241B8-7C7F-B941-A5B6-F355E9FE11D4}" srcOrd="0" destOrd="0" presId="urn:microsoft.com/office/officeart/2008/layout/LinedList"/>
    <dgm:cxn modelId="{E7B433E1-C805-D549-AC9F-B3511A2D06C7}" type="presParOf" srcId="{2D0D60BD-487B-C04C-9924-05319BD26BF1}" destId="{62A766ED-0AE6-3B4A-88B6-641F905DF600}" srcOrd="1" destOrd="0" presId="urn:microsoft.com/office/officeart/2008/layout/LinedList"/>
    <dgm:cxn modelId="{27CD1693-2F09-7A40-BB49-49D87D33E21B}" type="presParOf" srcId="{6402AC7A-6C36-6C4C-9FB9-436CB5C9FEEA}" destId="{D05EACFF-6373-E14A-8CF0-8D75EB8BF443}" srcOrd="6" destOrd="0" presId="urn:microsoft.com/office/officeart/2008/layout/LinedList"/>
    <dgm:cxn modelId="{A0E94D3D-5A30-0D4D-9474-81135F849AEB}" type="presParOf" srcId="{6402AC7A-6C36-6C4C-9FB9-436CB5C9FEEA}" destId="{171B8E6B-A764-B040-91C3-47AB8956D00A}" srcOrd="7" destOrd="0" presId="urn:microsoft.com/office/officeart/2008/layout/LinedList"/>
    <dgm:cxn modelId="{6734B23E-5545-D548-818D-AE53F820D1F5}" type="presParOf" srcId="{171B8E6B-A764-B040-91C3-47AB8956D00A}" destId="{95EDFC03-E7C8-B94F-851F-8555649F0591}" srcOrd="0" destOrd="0" presId="urn:microsoft.com/office/officeart/2008/layout/LinedList"/>
    <dgm:cxn modelId="{29E06AD0-9D33-4947-AB62-5C7E6D4C70FB}" type="presParOf" srcId="{171B8E6B-A764-B040-91C3-47AB8956D00A}" destId="{A8112596-82B6-9F41-BC4F-C628A581E15D}" srcOrd="1" destOrd="0" presId="urn:microsoft.com/office/officeart/2008/layout/LinedList"/>
    <dgm:cxn modelId="{8D2A23E9-8888-624F-A3EC-C76A26DBCA6B}" type="presParOf" srcId="{6402AC7A-6C36-6C4C-9FB9-436CB5C9FEEA}" destId="{44860412-A5E8-0848-A302-E7C111ECE6D0}" srcOrd="8" destOrd="0" presId="urn:microsoft.com/office/officeart/2008/layout/LinedList"/>
    <dgm:cxn modelId="{25AE3A91-9315-884B-833F-1AA56E233EF9}" type="presParOf" srcId="{6402AC7A-6C36-6C4C-9FB9-436CB5C9FEEA}" destId="{66F2BB21-1413-7742-A5EB-10490729A2C2}" srcOrd="9" destOrd="0" presId="urn:microsoft.com/office/officeart/2008/layout/LinedList"/>
    <dgm:cxn modelId="{CD99042C-99AF-5444-956B-41816CB2497D}" type="presParOf" srcId="{66F2BB21-1413-7742-A5EB-10490729A2C2}" destId="{976914A1-AA07-D040-8196-1C025D131AED}" srcOrd="0" destOrd="0" presId="urn:microsoft.com/office/officeart/2008/layout/LinedList"/>
    <dgm:cxn modelId="{C9C3B776-EFDF-A840-8E36-6A0B29A70034}" type="presParOf" srcId="{66F2BB21-1413-7742-A5EB-10490729A2C2}" destId="{7589CD19-4A67-3A4D-A4E9-DBDDEA92BA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20FFD0-8D78-478C-A052-2564229FD0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40B65A-37E3-461A-B17A-488B1163197D}">
      <dgm:prSet/>
      <dgm:spPr/>
      <dgm:t>
        <a:bodyPr/>
        <a:lstStyle/>
        <a:p>
          <a:r>
            <a:rPr lang="en-US"/>
            <a:t>Echo test.</a:t>
          </a:r>
        </a:p>
      </dgm:t>
    </dgm:pt>
    <dgm:pt modelId="{EE956018-D365-4CBF-BC0C-C91657D0EBB6}" type="parTrans" cxnId="{45C0BD62-2173-4A7E-9E0E-C33EEF79A398}">
      <dgm:prSet/>
      <dgm:spPr/>
      <dgm:t>
        <a:bodyPr/>
        <a:lstStyle/>
        <a:p>
          <a:endParaRPr lang="en-US"/>
        </a:p>
      </dgm:t>
    </dgm:pt>
    <dgm:pt modelId="{9B3DE9AA-FE81-4FAE-B765-79412E9B594D}" type="sibTrans" cxnId="{45C0BD62-2173-4A7E-9E0E-C33EEF79A398}">
      <dgm:prSet/>
      <dgm:spPr/>
      <dgm:t>
        <a:bodyPr/>
        <a:lstStyle/>
        <a:p>
          <a:endParaRPr lang="en-US"/>
        </a:p>
      </dgm:t>
    </dgm:pt>
    <dgm:pt modelId="{8CB45CF9-029E-459E-A97E-97AD7973904E}">
      <dgm:prSet/>
      <dgm:spPr/>
      <dgm:t>
        <a:bodyPr/>
        <a:lstStyle/>
        <a:p>
          <a:r>
            <a:rPr lang="en-US"/>
            <a:t>Chest MRI</a:t>
          </a:r>
        </a:p>
      </dgm:t>
    </dgm:pt>
    <dgm:pt modelId="{D226C957-18EB-48F1-AB39-86E21DD9C172}" type="parTrans" cxnId="{DA515AC0-5139-47F2-8CFE-B826A9886E7B}">
      <dgm:prSet/>
      <dgm:spPr/>
      <dgm:t>
        <a:bodyPr/>
        <a:lstStyle/>
        <a:p>
          <a:endParaRPr lang="en-US"/>
        </a:p>
      </dgm:t>
    </dgm:pt>
    <dgm:pt modelId="{D5830A3B-277E-4525-925B-75B890EB374B}" type="sibTrans" cxnId="{DA515AC0-5139-47F2-8CFE-B826A9886E7B}">
      <dgm:prSet/>
      <dgm:spPr/>
      <dgm:t>
        <a:bodyPr/>
        <a:lstStyle/>
        <a:p>
          <a:endParaRPr lang="en-US"/>
        </a:p>
      </dgm:t>
    </dgm:pt>
    <dgm:pt modelId="{CF72F310-C7A3-4074-A1F8-7795AA2FC97B}">
      <dgm:prSet/>
      <dgm:spPr/>
      <dgm:t>
        <a:bodyPr/>
        <a:lstStyle/>
        <a:p>
          <a:r>
            <a:rPr lang="en-US"/>
            <a:t>Chest X-ray </a:t>
          </a:r>
        </a:p>
      </dgm:t>
    </dgm:pt>
    <dgm:pt modelId="{FA1623B5-FFEA-4EE5-A1EC-9D9D5A62FCA5}" type="parTrans" cxnId="{CA7EC30B-395F-4786-8524-6A2899A21EBB}">
      <dgm:prSet/>
      <dgm:spPr/>
      <dgm:t>
        <a:bodyPr/>
        <a:lstStyle/>
        <a:p>
          <a:endParaRPr lang="en-US"/>
        </a:p>
      </dgm:t>
    </dgm:pt>
    <dgm:pt modelId="{FE4254F4-5F09-4079-9987-E4DD7DC710EC}" type="sibTrans" cxnId="{CA7EC30B-395F-4786-8524-6A2899A21EBB}">
      <dgm:prSet/>
      <dgm:spPr/>
      <dgm:t>
        <a:bodyPr/>
        <a:lstStyle/>
        <a:p>
          <a:endParaRPr lang="en-US"/>
        </a:p>
      </dgm:t>
    </dgm:pt>
    <dgm:pt modelId="{8EC418D8-20B2-4FFC-88BA-FBF6EF37653D}" type="pres">
      <dgm:prSet presAssocID="{AF20FFD0-8D78-478C-A052-2564229FD0C0}" presName="root" presStyleCnt="0">
        <dgm:presLayoutVars>
          <dgm:dir/>
          <dgm:resizeHandles val="exact"/>
        </dgm:presLayoutVars>
      </dgm:prSet>
      <dgm:spPr/>
      <dgm:t>
        <a:bodyPr/>
        <a:lstStyle/>
        <a:p>
          <a:endParaRPr lang="en-GB"/>
        </a:p>
      </dgm:t>
    </dgm:pt>
    <dgm:pt modelId="{0CF2F20C-2389-42ED-86A0-202E5980F4D0}" type="pres">
      <dgm:prSet presAssocID="{EA40B65A-37E3-461A-B17A-488B1163197D}" presName="compNode" presStyleCnt="0"/>
      <dgm:spPr/>
    </dgm:pt>
    <dgm:pt modelId="{09062C80-2953-4024-84CD-D1ADF2300F5E}" type="pres">
      <dgm:prSet presAssocID="{EA40B65A-37E3-461A-B17A-488B1163197D}" presName="bgRect" presStyleLbl="bgShp" presStyleIdx="0" presStyleCnt="3"/>
      <dgm:spPr/>
    </dgm:pt>
    <dgm:pt modelId="{5D0CAB21-2D6A-4E32-B3C0-9A2EDAE73D18}" type="pres">
      <dgm:prSet presAssocID="{EA40B65A-37E3-461A-B17A-488B116319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icrophone"/>
        </a:ext>
      </dgm:extLst>
    </dgm:pt>
    <dgm:pt modelId="{CFAD5508-236A-4DD2-9598-1C2CA5F2CE0B}" type="pres">
      <dgm:prSet presAssocID="{EA40B65A-37E3-461A-B17A-488B1163197D}" presName="spaceRect" presStyleCnt="0"/>
      <dgm:spPr/>
    </dgm:pt>
    <dgm:pt modelId="{A0448412-4A57-4970-A3C3-8C1FE4EB4E26}" type="pres">
      <dgm:prSet presAssocID="{EA40B65A-37E3-461A-B17A-488B1163197D}" presName="parTx" presStyleLbl="revTx" presStyleIdx="0" presStyleCnt="3">
        <dgm:presLayoutVars>
          <dgm:chMax val="0"/>
          <dgm:chPref val="0"/>
        </dgm:presLayoutVars>
      </dgm:prSet>
      <dgm:spPr/>
      <dgm:t>
        <a:bodyPr/>
        <a:lstStyle/>
        <a:p>
          <a:endParaRPr lang="en-GB"/>
        </a:p>
      </dgm:t>
    </dgm:pt>
    <dgm:pt modelId="{4A39D521-7CCC-4B07-A850-6E1A0B0CDF5D}" type="pres">
      <dgm:prSet presAssocID="{9B3DE9AA-FE81-4FAE-B765-79412E9B594D}" presName="sibTrans" presStyleCnt="0"/>
      <dgm:spPr/>
    </dgm:pt>
    <dgm:pt modelId="{3E69F53C-6095-4242-808B-45B81356F57F}" type="pres">
      <dgm:prSet presAssocID="{8CB45CF9-029E-459E-A97E-97AD7973904E}" presName="compNode" presStyleCnt="0"/>
      <dgm:spPr/>
    </dgm:pt>
    <dgm:pt modelId="{D64A0CDE-33DA-448E-AEB5-159F80269067}" type="pres">
      <dgm:prSet presAssocID="{8CB45CF9-029E-459E-A97E-97AD7973904E}" presName="bgRect" presStyleLbl="bgShp" presStyleIdx="1" presStyleCnt="3"/>
      <dgm:spPr/>
    </dgm:pt>
    <dgm:pt modelId="{9FC58D29-4EA5-4353-9C4E-42E344F9D30E}" type="pres">
      <dgm:prSet presAssocID="{8CB45CF9-029E-459E-A97E-97AD797390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ethoscope"/>
        </a:ext>
      </dgm:extLst>
    </dgm:pt>
    <dgm:pt modelId="{70FFCADA-B538-4FDC-A024-BD81DA9685D6}" type="pres">
      <dgm:prSet presAssocID="{8CB45CF9-029E-459E-A97E-97AD7973904E}" presName="spaceRect" presStyleCnt="0"/>
      <dgm:spPr/>
    </dgm:pt>
    <dgm:pt modelId="{757C0222-9A70-4C0C-A67B-7BB20E520F35}" type="pres">
      <dgm:prSet presAssocID="{8CB45CF9-029E-459E-A97E-97AD7973904E}" presName="parTx" presStyleLbl="revTx" presStyleIdx="1" presStyleCnt="3">
        <dgm:presLayoutVars>
          <dgm:chMax val="0"/>
          <dgm:chPref val="0"/>
        </dgm:presLayoutVars>
      </dgm:prSet>
      <dgm:spPr/>
      <dgm:t>
        <a:bodyPr/>
        <a:lstStyle/>
        <a:p>
          <a:endParaRPr lang="en-GB"/>
        </a:p>
      </dgm:t>
    </dgm:pt>
    <dgm:pt modelId="{DDA888B0-152B-4B12-A399-27DE76E4B0F8}" type="pres">
      <dgm:prSet presAssocID="{D5830A3B-277E-4525-925B-75B890EB374B}" presName="sibTrans" presStyleCnt="0"/>
      <dgm:spPr/>
    </dgm:pt>
    <dgm:pt modelId="{B74CBF78-61A5-4B0E-9C92-8EA8273C12E4}" type="pres">
      <dgm:prSet presAssocID="{CF72F310-C7A3-4074-A1F8-7795AA2FC97B}" presName="compNode" presStyleCnt="0"/>
      <dgm:spPr/>
    </dgm:pt>
    <dgm:pt modelId="{7EF02318-4C2E-41D8-90BE-327389EAF297}" type="pres">
      <dgm:prSet presAssocID="{CF72F310-C7A3-4074-A1F8-7795AA2FC97B}" presName="bgRect" presStyleLbl="bgShp" presStyleIdx="2" presStyleCnt="3"/>
      <dgm:spPr/>
    </dgm:pt>
    <dgm:pt modelId="{CBAA54E4-CF92-43F8-80AE-876F2F48A35F}" type="pres">
      <dgm:prSet presAssocID="{CF72F310-C7A3-4074-A1F8-7795AA2FC9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adioactive Sign"/>
        </a:ext>
      </dgm:extLst>
    </dgm:pt>
    <dgm:pt modelId="{AE81559C-8CCB-4153-AA18-5093910F7EC4}" type="pres">
      <dgm:prSet presAssocID="{CF72F310-C7A3-4074-A1F8-7795AA2FC97B}" presName="spaceRect" presStyleCnt="0"/>
      <dgm:spPr/>
    </dgm:pt>
    <dgm:pt modelId="{3C2A6201-523C-4499-86E8-DF67C2211140}" type="pres">
      <dgm:prSet presAssocID="{CF72F310-C7A3-4074-A1F8-7795AA2FC97B}" presName="parTx" presStyleLbl="revTx" presStyleIdx="2" presStyleCnt="3">
        <dgm:presLayoutVars>
          <dgm:chMax val="0"/>
          <dgm:chPref val="0"/>
        </dgm:presLayoutVars>
      </dgm:prSet>
      <dgm:spPr/>
      <dgm:t>
        <a:bodyPr/>
        <a:lstStyle/>
        <a:p>
          <a:endParaRPr lang="en-GB"/>
        </a:p>
      </dgm:t>
    </dgm:pt>
  </dgm:ptLst>
  <dgm:cxnLst>
    <dgm:cxn modelId="{9FB6677E-CB1C-4392-923C-951720D8D62B}" type="presOf" srcId="{8CB45CF9-029E-459E-A97E-97AD7973904E}" destId="{757C0222-9A70-4C0C-A67B-7BB20E520F35}" srcOrd="0" destOrd="0" presId="urn:microsoft.com/office/officeart/2018/2/layout/IconVerticalSolidList"/>
    <dgm:cxn modelId="{DA515AC0-5139-47F2-8CFE-B826A9886E7B}" srcId="{AF20FFD0-8D78-478C-A052-2564229FD0C0}" destId="{8CB45CF9-029E-459E-A97E-97AD7973904E}" srcOrd="1" destOrd="0" parTransId="{D226C957-18EB-48F1-AB39-86E21DD9C172}" sibTransId="{D5830A3B-277E-4525-925B-75B890EB374B}"/>
    <dgm:cxn modelId="{56B2C23B-433D-4DAF-ABE6-535835EB26E9}" type="presOf" srcId="{CF72F310-C7A3-4074-A1F8-7795AA2FC97B}" destId="{3C2A6201-523C-4499-86E8-DF67C2211140}" srcOrd="0" destOrd="0" presId="urn:microsoft.com/office/officeart/2018/2/layout/IconVerticalSolidList"/>
    <dgm:cxn modelId="{CA7EC30B-395F-4786-8524-6A2899A21EBB}" srcId="{AF20FFD0-8D78-478C-A052-2564229FD0C0}" destId="{CF72F310-C7A3-4074-A1F8-7795AA2FC97B}" srcOrd="2" destOrd="0" parTransId="{FA1623B5-FFEA-4EE5-A1EC-9D9D5A62FCA5}" sibTransId="{FE4254F4-5F09-4079-9987-E4DD7DC710EC}"/>
    <dgm:cxn modelId="{8D98B447-59C0-4278-98A1-8B59B31C7778}" type="presOf" srcId="{EA40B65A-37E3-461A-B17A-488B1163197D}" destId="{A0448412-4A57-4970-A3C3-8C1FE4EB4E26}" srcOrd="0" destOrd="0" presId="urn:microsoft.com/office/officeart/2018/2/layout/IconVerticalSolidList"/>
    <dgm:cxn modelId="{4DC6E21E-9C56-463E-97E2-A047A79D4AED}" type="presOf" srcId="{AF20FFD0-8D78-478C-A052-2564229FD0C0}" destId="{8EC418D8-20B2-4FFC-88BA-FBF6EF37653D}" srcOrd="0" destOrd="0" presId="urn:microsoft.com/office/officeart/2018/2/layout/IconVerticalSolidList"/>
    <dgm:cxn modelId="{45C0BD62-2173-4A7E-9E0E-C33EEF79A398}" srcId="{AF20FFD0-8D78-478C-A052-2564229FD0C0}" destId="{EA40B65A-37E3-461A-B17A-488B1163197D}" srcOrd="0" destOrd="0" parTransId="{EE956018-D365-4CBF-BC0C-C91657D0EBB6}" sibTransId="{9B3DE9AA-FE81-4FAE-B765-79412E9B594D}"/>
    <dgm:cxn modelId="{E2438A70-BD14-4AD5-A674-B24F19E92226}" type="presParOf" srcId="{8EC418D8-20B2-4FFC-88BA-FBF6EF37653D}" destId="{0CF2F20C-2389-42ED-86A0-202E5980F4D0}" srcOrd="0" destOrd="0" presId="urn:microsoft.com/office/officeart/2018/2/layout/IconVerticalSolidList"/>
    <dgm:cxn modelId="{AB6CD6E7-1997-42E0-9682-E0FD65611688}" type="presParOf" srcId="{0CF2F20C-2389-42ED-86A0-202E5980F4D0}" destId="{09062C80-2953-4024-84CD-D1ADF2300F5E}" srcOrd="0" destOrd="0" presId="urn:microsoft.com/office/officeart/2018/2/layout/IconVerticalSolidList"/>
    <dgm:cxn modelId="{A287152E-5906-49C5-8C79-A445FA42D903}" type="presParOf" srcId="{0CF2F20C-2389-42ED-86A0-202E5980F4D0}" destId="{5D0CAB21-2D6A-4E32-B3C0-9A2EDAE73D18}" srcOrd="1" destOrd="0" presId="urn:microsoft.com/office/officeart/2018/2/layout/IconVerticalSolidList"/>
    <dgm:cxn modelId="{3BE31956-FBA6-4C87-9184-5FD116964DAE}" type="presParOf" srcId="{0CF2F20C-2389-42ED-86A0-202E5980F4D0}" destId="{CFAD5508-236A-4DD2-9598-1C2CA5F2CE0B}" srcOrd="2" destOrd="0" presId="urn:microsoft.com/office/officeart/2018/2/layout/IconVerticalSolidList"/>
    <dgm:cxn modelId="{E8E33A3F-7175-4574-8AFC-3AA7EBB357CC}" type="presParOf" srcId="{0CF2F20C-2389-42ED-86A0-202E5980F4D0}" destId="{A0448412-4A57-4970-A3C3-8C1FE4EB4E26}" srcOrd="3" destOrd="0" presId="urn:microsoft.com/office/officeart/2018/2/layout/IconVerticalSolidList"/>
    <dgm:cxn modelId="{F90CB454-4CDB-4991-A175-CE5669884217}" type="presParOf" srcId="{8EC418D8-20B2-4FFC-88BA-FBF6EF37653D}" destId="{4A39D521-7CCC-4B07-A850-6E1A0B0CDF5D}" srcOrd="1" destOrd="0" presId="urn:microsoft.com/office/officeart/2018/2/layout/IconVerticalSolidList"/>
    <dgm:cxn modelId="{ED4CE5A7-5EE0-461D-BD0C-27532135E160}" type="presParOf" srcId="{8EC418D8-20B2-4FFC-88BA-FBF6EF37653D}" destId="{3E69F53C-6095-4242-808B-45B81356F57F}" srcOrd="2" destOrd="0" presId="urn:microsoft.com/office/officeart/2018/2/layout/IconVerticalSolidList"/>
    <dgm:cxn modelId="{C105FA1D-2D52-4A3A-B303-817B52168446}" type="presParOf" srcId="{3E69F53C-6095-4242-808B-45B81356F57F}" destId="{D64A0CDE-33DA-448E-AEB5-159F80269067}" srcOrd="0" destOrd="0" presId="urn:microsoft.com/office/officeart/2018/2/layout/IconVerticalSolidList"/>
    <dgm:cxn modelId="{04992E08-A7F6-4F78-9AEC-0C3BD1B3D4B6}" type="presParOf" srcId="{3E69F53C-6095-4242-808B-45B81356F57F}" destId="{9FC58D29-4EA5-4353-9C4E-42E344F9D30E}" srcOrd="1" destOrd="0" presId="urn:microsoft.com/office/officeart/2018/2/layout/IconVerticalSolidList"/>
    <dgm:cxn modelId="{070EA75D-8DF2-421B-A718-B36674DDCA3B}" type="presParOf" srcId="{3E69F53C-6095-4242-808B-45B81356F57F}" destId="{70FFCADA-B538-4FDC-A024-BD81DA9685D6}" srcOrd="2" destOrd="0" presId="urn:microsoft.com/office/officeart/2018/2/layout/IconVerticalSolidList"/>
    <dgm:cxn modelId="{6E15D699-654F-4CA0-B928-9AE49BDA3EE7}" type="presParOf" srcId="{3E69F53C-6095-4242-808B-45B81356F57F}" destId="{757C0222-9A70-4C0C-A67B-7BB20E520F35}" srcOrd="3" destOrd="0" presId="urn:microsoft.com/office/officeart/2018/2/layout/IconVerticalSolidList"/>
    <dgm:cxn modelId="{5563E251-55BA-4787-9BC9-75BAFC28D9C8}" type="presParOf" srcId="{8EC418D8-20B2-4FFC-88BA-FBF6EF37653D}" destId="{DDA888B0-152B-4B12-A399-27DE76E4B0F8}" srcOrd="3" destOrd="0" presId="urn:microsoft.com/office/officeart/2018/2/layout/IconVerticalSolidList"/>
    <dgm:cxn modelId="{9A044F0E-1A7E-4043-B4FD-286F051B0469}" type="presParOf" srcId="{8EC418D8-20B2-4FFC-88BA-FBF6EF37653D}" destId="{B74CBF78-61A5-4B0E-9C92-8EA8273C12E4}" srcOrd="4" destOrd="0" presId="urn:microsoft.com/office/officeart/2018/2/layout/IconVerticalSolidList"/>
    <dgm:cxn modelId="{6DF86021-C580-42CD-878B-22600B100E1B}" type="presParOf" srcId="{B74CBF78-61A5-4B0E-9C92-8EA8273C12E4}" destId="{7EF02318-4C2E-41D8-90BE-327389EAF297}" srcOrd="0" destOrd="0" presId="urn:microsoft.com/office/officeart/2018/2/layout/IconVerticalSolidList"/>
    <dgm:cxn modelId="{72F82E8F-2FCD-4E90-8C0C-538959C4C0AF}" type="presParOf" srcId="{B74CBF78-61A5-4B0E-9C92-8EA8273C12E4}" destId="{CBAA54E4-CF92-43F8-80AE-876F2F48A35F}" srcOrd="1" destOrd="0" presId="urn:microsoft.com/office/officeart/2018/2/layout/IconVerticalSolidList"/>
    <dgm:cxn modelId="{EBF05772-7C62-4D36-B65B-C06144998912}" type="presParOf" srcId="{B74CBF78-61A5-4B0E-9C92-8EA8273C12E4}" destId="{AE81559C-8CCB-4153-AA18-5093910F7EC4}" srcOrd="2" destOrd="0" presId="urn:microsoft.com/office/officeart/2018/2/layout/IconVerticalSolidList"/>
    <dgm:cxn modelId="{45FEE0DC-A366-45CB-B0DD-D29C66540665}" type="presParOf" srcId="{B74CBF78-61A5-4B0E-9C92-8EA8273C12E4}" destId="{3C2A6201-523C-4499-86E8-DF67C22111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0E175-1BDB-48FA-B008-C989BB5117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66E9EA-6B98-4FD8-9C70-3A8341A0A01D}">
      <dgm:prSet/>
      <dgm:spPr/>
      <dgm:t>
        <a:bodyPr/>
        <a:lstStyle/>
        <a:p>
          <a:r>
            <a:rPr lang="en-GB" dirty="0"/>
            <a:t>Pain or discomfort in the centre of the chest; </a:t>
          </a:r>
          <a:endParaRPr lang="en-US" dirty="0"/>
        </a:p>
      </dgm:t>
    </dgm:pt>
    <dgm:pt modelId="{3D319C00-7A9A-4089-A1CB-1E84B60531FC}" type="parTrans" cxnId="{6E9DC7D1-43EE-4D54-A5EA-0B2AF1C90658}">
      <dgm:prSet/>
      <dgm:spPr/>
      <dgm:t>
        <a:bodyPr/>
        <a:lstStyle/>
        <a:p>
          <a:endParaRPr lang="en-US"/>
        </a:p>
      </dgm:t>
    </dgm:pt>
    <dgm:pt modelId="{7F0EE2FD-9D07-4356-B787-9751CD2AC687}" type="sibTrans" cxnId="{6E9DC7D1-43EE-4D54-A5EA-0B2AF1C90658}">
      <dgm:prSet/>
      <dgm:spPr/>
      <dgm:t>
        <a:bodyPr/>
        <a:lstStyle/>
        <a:p>
          <a:endParaRPr lang="en-US"/>
        </a:p>
      </dgm:t>
    </dgm:pt>
    <dgm:pt modelId="{9607F283-5198-4F9C-B8CC-E37A26B30F09}">
      <dgm:prSet/>
      <dgm:spPr/>
      <dgm:t>
        <a:bodyPr/>
        <a:lstStyle/>
        <a:p>
          <a:r>
            <a:rPr lang="en-GB" dirty="0"/>
            <a:t>Pain or discomfort in the arms, the left shoulder, elbows, jaw, or back. </a:t>
          </a:r>
          <a:endParaRPr lang="en-US" dirty="0"/>
        </a:p>
      </dgm:t>
    </dgm:pt>
    <dgm:pt modelId="{FB68BD8D-36D5-4CAC-A9F7-DC38A3A4ED58}" type="parTrans" cxnId="{2E87698D-30F4-4A78-AA9B-57C55C4D7844}">
      <dgm:prSet/>
      <dgm:spPr/>
      <dgm:t>
        <a:bodyPr/>
        <a:lstStyle/>
        <a:p>
          <a:endParaRPr lang="en-US"/>
        </a:p>
      </dgm:t>
    </dgm:pt>
    <dgm:pt modelId="{42AEDF32-EBF6-4110-A55A-45262933685D}" type="sibTrans" cxnId="{2E87698D-30F4-4A78-AA9B-57C55C4D7844}">
      <dgm:prSet/>
      <dgm:spPr/>
      <dgm:t>
        <a:bodyPr/>
        <a:lstStyle/>
        <a:p>
          <a:endParaRPr lang="en-US"/>
        </a:p>
      </dgm:t>
    </dgm:pt>
    <dgm:pt modelId="{B9DF7F14-35B7-496F-91C2-6D99AED20997}">
      <dgm:prSet/>
      <dgm:spPr/>
      <dgm:t>
        <a:bodyPr/>
        <a:lstStyle/>
        <a:p>
          <a:r>
            <a:rPr lang="en-GB"/>
            <a:t>In addition, the person may have trouble breathing or shortness of breath; feeling sick or vomiting; feeling light-headed or faint; breaking into a cold sweat; and becoming pale. Women are more likely to have shortness of breath, nausea, vomiting, and back or jaw pain.</a:t>
          </a:r>
          <a:endParaRPr lang="en-US"/>
        </a:p>
      </dgm:t>
    </dgm:pt>
    <dgm:pt modelId="{383A6BF5-C2C8-49C0-9DB1-B288B95556DD}" type="parTrans" cxnId="{ADE18BAA-8DDB-415A-A4D9-6392D76E7871}">
      <dgm:prSet/>
      <dgm:spPr/>
      <dgm:t>
        <a:bodyPr/>
        <a:lstStyle/>
        <a:p>
          <a:endParaRPr lang="en-US"/>
        </a:p>
      </dgm:t>
    </dgm:pt>
    <dgm:pt modelId="{AFAA3631-BC68-4064-B75C-4F54D6D5EC32}" type="sibTrans" cxnId="{ADE18BAA-8DDB-415A-A4D9-6392D76E7871}">
      <dgm:prSet/>
      <dgm:spPr/>
      <dgm:t>
        <a:bodyPr/>
        <a:lstStyle/>
        <a:p>
          <a:endParaRPr lang="en-US"/>
        </a:p>
      </dgm:t>
    </dgm:pt>
    <dgm:pt modelId="{DD40795C-0673-412C-B093-CD7A0147D3A7}" type="pres">
      <dgm:prSet presAssocID="{7280E175-1BDB-48FA-B008-C989BB511761}" presName="root" presStyleCnt="0">
        <dgm:presLayoutVars>
          <dgm:dir/>
          <dgm:resizeHandles val="exact"/>
        </dgm:presLayoutVars>
      </dgm:prSet>
      <dgm:spPr/>
      <dgm:t>
        <a:bodyPr/>
        <a:lstStyle/>
        <a:p>
          <a:endParaRPr lang="en-GB"/>
        </a:p>
      </dgm:t>
    </dgm:pt>
    <dgm:pt modelId="{FE555C73-7216-44B0-8D6E-BDC5F2EAEC94}" type="pres">
      <dgm:prSet presAssocID="{B866E9EA-6B98-4FD8-9C70-3A8341A0A01D}" presName="compNode" presStyleCnt="0"/>
      <dgm:spPr/>
    </dgm:pt>
    <dgm:pt modelId="{8CFF2D5A-985F-4019-9850-BB7F52BFDF62}" type="pres">
      <dgm:prSet presAssocID="{B866E9EA-6B98-4FD8-9C70-3A8341A0A01D}" presName="bgRect" presStyleLbl="bgShp" presStyleIdx="0" presStyleCnt="3"/>
      <dgm:spPr/>
    </dgm:pt>
    <dgm:pt modelId="{6FF415FB-72B9-4D02-82F9-1C093DC198DE}" type="pres">
      <dgm:prSet presAssocID="{B866E9EA-6B98-4FD8-9C70-3A8341A0A0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hoscope"/>
        </a:ext>
      </dgm:extLst>
    </dgm:pt>
    <dgm:pt modelId="{1F2D6652-F582-4223-92BF-BA4BED38AA59}" type="pres">
      <dgm:prSet presAssocID="{B866E9EA-6B98-4FD8-9C70-3A8341A0A01D}" presName="spaceRect" presStyleCnt="0"/>
      <dgm:spPr/>
    </dgm:pt>
    <dgm:pt modelId="{DAA8B259-9AB0-4921-9332-F8ACE33331F1}" type="pres">
      <dgm:prSet presAssocID="{B866E9EA-6B98-4FD8-9C70-3A8341A0A01D}" presName="parTx" presStyleLbl="revTx" presStyleIdx="0" presStyleCnt="3">
        <dgm:presLayoutVars>
          <dgm:chMax val="0"/>
          <dgm:chPref val="0"/>
        </dgm:presLayoutVars>
      </dgm:prSet>
      <dgm:spPr/>
      <dgm:t>
        <a:bodyPr/>
        <a:lstStyle/>
        <a:p>
          <a:endParaRPr lang="en-GB"/>
        </a:p>
      </dgm:t>
    </dgm:pt>
    <dgm:pt modelId="{24399D66-848D-4C65-905A-877808AD7316}" type="pres">
      <dgm:prSet presAssocID="{7F0EE2FD-9D07-4356-B787-9751CD2AC687}" presName="sibTrans" presStyleCnt="0"/>
      <dgm:spPr/>
    </dgm:pt>
    <dgm:pt modelId="{4AA36B66-7CD2-4BF7-BA1E-365A11844C53}" type="pres">
      <dgm:prSet presAssocID="{9607F283-5198-4F9C-B8CC-E37A26B30F09}" presName="compNode" presStyleCnt="0"/>
      <dgm:spPr/>
    </dgm:pt>
    <dgm:pt modelId="{D0C03A2B-011E-499D-A757-DEB157417443}" type="pres">
      <dgm:prSet presAssocID="{9607F283-5198-4F9C-B8CC-E37A26B30F09}" presName="bgRect" presStyleLbl="bgShp" presStyleIdx="1" presStyleCnt="3"/>
      <dgm:spPr/>
    </dgm:pt>
    <dgm:pt modelId="{E026A2AB-C565-4F74-87CB-F4999DD27BC4}" type="pres">
      <dgm:prSet presAssocID="{9607F283-5198-4F9C-B8CC-E37A26B30F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uscle Arm"/>
        </a:ext>
      </dgm:extLst>
    </dgm:pt>
    <dgm:pt modelId="{DD7FD68B-6AD3-4E9E-99C0-BD1B25CC11E6}" type="pres">
      <dgm:prSet presAssocID="{9607F283-5198-4F9C-B8CC-E37A26B30F09}" presName="spaceRect" presStyleCnt="0"/>
      <dgm:spPr/>
    </dgm:pt>
    <dgm:pt modelId="{0EAD9059-02B3-4AAA-9651-114743285562}" type="pres">
      <dgm:prSet presAssocID="{9607F283-5198-4F9C-B8CC-E37A26B30F09}" presName="parTx" presStyleLbl="revTx" presStyleIdx="1" presStyleCnt="3">
        <dgm:presLayoutVars>
          <dgm:chMax val="0"/>
          <dgm:chPref val="0"/>
        </dgm:presLayoutVars>
      </dgm:prSet>
      <dgm:spPr/>
      <dgm:t>
        <a:bodyPr/>
        <a:lstStyle/>
        <a:p>
          <a:endParaRPr lang="en-GB"/>
        </a:p>
      </dgm:t>
    </dgm:pt>
    <dgm:pt modelId="{961F66DA-4C49-4DC4-8A96-91B64FD67431}" type="pres">
      <dgm:prSet presAssocID="{42AEDF32-EBF6-4110-A55A-45262933685D}" presName="sibTrans" presStyleCnt="0"/>
      <dgm:spPr/>
    </dgm:pt>
    <dgm:pt modelId="{29B9EA09-41E1-44F5-B1DE-B0693993A35D}" type="pres">
      <dgm:prSet presAssocID="{B9DF7F14-35B7-496F-91C2-6D99AED20997}" presName="compNode" presStyleCnt="0"/>
      <dgm:spPr/>
    </dgm:pt>
    <dgm:pt modelId="{B2BE600E-AEA4-46F2-B61F-BC031466B140}" type="pres">
      <dgm:prSet presAssocID="{B9DF7F14-35B7-496F-91C2-6D99AED20997}" presName="bgRect" presStyleLbl="bgShp" presStyleIdx="2" presStyleCnt="3"/>
      <dgm:spPr/>
    </dgm:pt>
    <dgm:pt modelId="{F117C417-F6D1-4F8A-A9F6-75518D9F2914}" type="pres">
      <dgm:prSet presAssocID="{B9DF7F14-35B7-496F-91C2-6D99AED209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a:ext>
      </dgm:extLst>
    </dgm:pt>
    <dgm:pt modelId="{22AAF5F4-3CDA-45F7-B68F-EFC70DAA94FC}" type="pres">
      <dgm:prSet presAssocID="{B9DF7F14-35B7-496F-91C2-6D99AED20997}" presName="spaceRect" presStyleCnt="0"/>
      <dgm:spPr/>
    </dgm:pt>
    <dgm:pt modelId="{F77CD4FF-534E-4276-98DD-CC934A4F1A7B}" type="pres">
      <dgm:prSet presAssocID="{B9DF7F14-35B7-496F-91C2-6D99AED20997}" presName="parTx" presStyleLbl="revTx" presStyleIdx="2" presStyleCnt="3">
        <dgm:presLayoutVars>
          <dgm:chMax val="0"/>
          <dgm:chPref val="0"/>
        </dgm:presLayoutVars>
      </dgm:prSet>
      <dgm:spPr/>
      <dgm:t>
        <a:bodyPr/>
        <a:lstStyle/>
        <a:p>
          <a:endParaRPr lang="en-GB"/>
        </a:p>
      </dgm:t>
    </dgm:pt>
  </dgm:ptLst>
  <dgm:cxnLst>
    <dgm:cxn modelId="{ADE18BAA-8DDB-415A-A4D9-6392D76E7871}" srcId="{7280E175-1BDB-48FA-B008-C989BB511761}" destId="{B9DF7F14-35B7-496F-91C2-6D99AED20997}" srcOrd="2" destOrd="0" parTransId="{383A6BF5-C2C8-49C0-9DB1-B288B95556DD}" sibTransId="{AFAA3631-BC68-4064-B75C-4F54D6D5EC32}"/>
    <dgm:cxn modelId="{1CD8FF8F-BBCD-4679-96F3-4DB08A8FC89C}" type="presOf" srcId="{9607F283-5198-4F9C-B8CC-E37A26B30F09}" destId="{0EAD9059-02B3-4AAA-9651-114743285562}" srcOrd="0" destOrd="0" presId="urn:microsoft.com/office/officeart/2018/2/layout/IconVerticalSolidList"/>
    <dgm:cxn modelId="{2E87698D-30F4-4A78-AA9B-57C55C4D7844}" srcId="{7280E175-1BDB-48FA-B008-C989BB511761}" destId="{9607F283-5198-4F9C-B8CC-E37A26B30F09}" srcOrd="1" destOrd="0" parTransId="{FB68BD8D-36D5-4CAC-A9F7-DC38A3A4ED58}" sibTransId="{42AEDF32-EBF6-4110-A55A-45262933685D}"/>
    <dgm:cxn modelId="{D4BB05CF-8620-4169-98BB-29CEF1F43A35}" type="presOf" srcId="{B866E9EA-6B98-4FD8-9C70-3A8341A0A01D}" destId="{DAA8B259-9AB0-4921-9332-F8ACE33331F1}" srcOrd="0" destOrd="0" presId="urn:microsoft.com/office/officeart/2018/2/layout/IconVerticalSolidList"/>
    <dgm:cxn modelId="{6E9DC7D1-43EE-4D54-A5EA-0B2AF1C90658}" srcId="{7280E175-1BDB-48FA-B008-C989BB511761}" destId="{B866E9EA-6B98-4FD8-9C70-3A8341A0A01D}" srcOrd="0" destOrd="0" parTransId="{3D319C00-7A9A-4089-A1CB-1E84B60531FC}" sibTransId="{7F0EE2FD-9D07-4356-B787-9751CD2AC687}"/>
    <dgm:cxn modelId="{245BE51C-4375-4B6C-A8D4-E1AB34DA385E}" type="presOf" srcId="{7280E175-1BDB-48FA-B008-C989BB511761}" destId="{DD40795C-0673-412C-B093-CD7A0147D3A7}" srcOrd="0" destOrd="0" presId="urn:microsoft.com/office/officeart/2018/2/layout/IconVerticalSolidList"/>
    <dgm:cxn modelId="{A6B8D2E4-B692-428B-9C47-3EB3EDE12082}" type="presOf" srcId="{B9DF7F14-35B7-496F-91C2-6D99AED20997}" destId="{F77CD4FF-534E-4276-98DD-CC934A4F1A7B}" srcOrd="0" destOrd="0" presId="urn:microsoft.com/office/officeart/2018/2/layout/IconVerticalSolidList"/>
    <dgm:cxn modelId="{D6775CFF-5E6E-45B9-B7C5-ACE506E1AA54}" type="presParOf" srcId="{DD40795C-0673-412C-B093-CD7A0147D3A7}" destId="{FE555C73-7216-44B0-8D6E-BDC5F2EAEC94}" srcOrd="0" destOrd="0" presId="urn:microsoft.com/office/officeart/2018/2/layout/IconVerticalSolidList"/>
    <dgm:cxn modelId="{3C0E256C-547F-4BFA-9EAE-4C63BB03014C}" type="presParOf" srcId="{FE555C73-7216-44B0-8D6E-BDC5F2EAEC94}" destId="{8CFF2D5A-985F-4019-9850-BB7F52BFDF62}" srcOrd="0" destOrd="0" presId="urn:microsoft.com/office/officeart/2018/2/layout/IconVerticalSolidList"/>
    <dgm:cxn modelId="{A11933DD-2E0F-41A4-AA94-65349FC0BCCE}" type="presParOf" srcId="{FE555C73-7216-44B0-8D6E-BDC5F2EAEC94}" destId="{6FF415FB-72B9-4D02-82F9-1C093DC198DE}" srcOrd="1" destOrd="0" presId="urn:microsoft.com/office/officeart/2018/2/layout/IconVerticalSolidList"/>
    <dgm:cxn modelId="{E515CA26-4A21-4CB1-9454-30CEF0EB1167}" type="presParOf" srcId="{FE555C73-7216-44B0-8D6E-BDC5F2EAEC94}" destId="{1F2D6652-F582-4223-92BF-BA4BED38AA59}" srcOrd="2" destOrd="0" presId="urn:microsoft.com/office/officeart/2018/2/layout/IconVerticalSolidList"/>
    <dgm:cxn modelId="{984B71E5-7446-4DCB-8775-7C703217BB04}" type="presParOf" srcId="{FE555C73-7216-44B0-8D6E-BDC5F2EAEC94}" destId="{DAA8B259-9AB0-4921-9332-F8ACE33331F1}" srcOrd="3" destOrd="0" presId="urn:microsoft.com/office/officeart/2018/2/layout/IconVerticalSolidList"/>
    <dgm:cxn modelId="{C10B1938-ED9B-4CEB-8398-14D68F8DAE93}" type="presParOf" srcId="{DD40795C-0673-412C-B093-CD7A0147D3A7}" destId="{24399D66-848D-4C65-905A-877808AD7316}" srcOrd="1" destOrd="0" presId="urn:microsoft.com/office/officeart/2018/2/layout/IconVerticalSolidList"/>
    <dgm:cxn modelId="{6308F03E-E221-42EC-921D-64ADD145E513}" type="presParOf" srcId="{DD40795C-0673-412C-B093-CD7A0147D3A7}" destId="{4AA36B66-7CD2-4BF7-BA1E-365A11844C53}" srcOrd="2" destOrd="0" presId="urn:microsoft.com/office/officeart/2018/2/layout/IconVerticalSolidList"/>
    <dgm:cxn modelId="{9E315AAD-9425-41B9-8682-71DC155F9238}" type="presParOf" srcId="{4AA36B66-7CD2-4BF7-BA1E-365A11844C53}" destId="{D0C03A2B-011E-499D-A757-DEB157417443}" srcOrd="0" destOrd="0" presId="urn:microsoft.com/office/officeart/2018/2/layout/IconVerticalSolidList"/>
    <dgm:cxn modelId="{1E77F27E-D947-4509-9C7E-18F6860AC288}" type="presParOf" srcId="{4AA36B66-7CD2-4BF7-BA1E-365A11844C53}" destId="{E026A2AB-C565-4F74-87CB-F4999DD27BC4}" srcOrd="1" destOrd="0" presId="urn:microsoft.com/office/officeart/2018/2/layout/IconVerticalSolidList"/>
    <dgm:cxn modelId="{483DA3A7-E039-49AF-BA36-DD3C379AF6F0}" type="presParOf" srcId="{4AA36B66-7CD2-4BF7-BA1E-365A11844C53}" destId="{DD7FD68B-6AD3-4E9E-99C0-BD1B25CC11E6}" srcOrd="2" destOrd="0" presId="urn:microsoft.com/office/officeart/2018/2/layout/IconVerticalSolidList"/>
    <dgm:cxn modelId="{23F2DAC9-2C0E-4394-8564-000289571D7B}" type="presParOf" srcId="{4AA36B66-7CD2-4BF7-BA1E-365A11844C53}" destId="{0EAD9059-02B3-4AAA-9651-114743285562}" srcOrd="3" destOrd="0" presId="urn:microsoft.com/office/officeart/2018/2/layout/IconVerticalSolidList"/>
    <dgm:cxn modelId="{FF49BE4E-A114-42A4-9DB9-BF07E94DD6C1}" type="presParOf" srcId="{DD40795C-0673-412C-B093-CD7A0147D3A7}" destId="{961F66DA-4C49-4DC4-8A96-91B64FD67431}" srcOrd="3" destOrd="0" presId="urn:microsoft.com/office/officeart/2018/2/layout/IconVerticalSolidList"/>
    <dgm:cxn modelId="{C6D36F0F-3F12-4ECE-9B94-93752FB2ACF4}" type="presParOf" srcId="{DD40795C-0673-412C-B093-CD7A0147D3A7}" destId="{29B9EA09-41E1-44F5-B1DE-B0693993A35D}" srcOrd="4" destOrd="0" presId="urn:microsoft.com/office/officeart/2018/2/layout/IconVerticalSolidList"/>
    <dgm:cxn modelId="{2450597B-9C26-4311-8242-C39D5381E486}" type="presParOf" srcId="{29B9EA09-41E1-44F5-B1DE-B0693993A35D}" destId="{B2BE600E-AEA4-46F2-B61F-BC031466B140}" srcOrd="0" destOrd="0" presId="urn:microsoft.com/office/officeart/2018/2/layout/IconVerticalSolidList"/>
    <dgm:cxn modelId="{A330343F-DA52-4B8C-B677-7FED155C4227}" type="presParOf" srcId="{29B9EA09-41E1-44F5-B1DE-B0693993A35D}" destId="{F117C417-F6D1-4F8A-A9F6-75518D9F2914}" srcOrd="1" destOrd="0" presId="urn:microsoft.com/office/officeart/2018/2/layout/IconVerticalSolidList"/>
    <dgm:cxn modelId="{CB9B9B57-9D23-4A5D-A800-761B65D309A0}" type="presParOf" srcId="{29B9EA09-41E1-44F5-B1DE-B0693993A35D}" destId="{22AAF5F4-3CDA-45F7-B68F-EFC70DAA94FC}" srcOrd="2" destOrd="0" presId="urn:microsoft.com/office/officeart/2018/2/layout/IconVerticalSolidList"/>
    <dgm:cxn modelId="{BD8835EF-B01C-47C7-8E5D-F8303941F6B9}" type="presParOf" srcId="{29B9EA09-41E1-44F5-B1DE-B0693993A35D}" destId="{F77CD4FF-534E-4276-98DD-CC934A4F1A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8D98C-0C92-4D8E-98E5-7122A534AB5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FFCD6C-0D68-4603-A3CE-92DBCEF1060F}">
      <dgm:prSet/>
      <dgm:spPr/>
      <dgm:t>
        <a:bodyPr/>
        <a:lstStyle/>
        <a:p>
          <a:r>
            <a:rPr lang="en-US"/>
            <a:t>Blood pressure checks </a:t>
          </a:r>
        </a:p>
      </dgm:t>
    </dgm:pt>
    <dgm:pt modelId="{20030EC7-192E-496D-B49A-BE9D31BA142D}" type="parTrans" cxnId="{C230929D-55BF-49F8-946C-8F0F3E2D3D52}">
      <dgm:prSet/>
      <dgm:spPr/>
      <dgm:t>
        <a:bodyPr/>
        <a:lstStyle/>
        <a:p>
          <a:endParaRPr lang="en-US"/>
        </a:p>
      </dgm:t>
    </dgm:pt>
    <dgm:pt modelId="{FAA1E3F9-B947-4543-AA25-1AA537C2C816}" type="sibTrans" cxnId="{C230929D-55BF-49F8-946C-8F0F3E2D3D52}">
      <dgm:prSet/>
      <dgm:spPr/>
      <dgm:t>
        <a:bodyPr/>
        <a:lstStyle/>
        <a:p>
          <a:endParaRPr lang="en-US"/>
        </a:p>
      </dgm:t>
    </dgm:pt>
    <dgm:pt modelId="{B5AD8191-2FD3-4549-9FD7-88EC5031445F}">
      <dgm:prSet/>
      <dgm:spPr/>
      <dgm:t>
        <a:bodyPr/>
        <a:lstStyle/>
        <a:p>
          <a:r>
            <a:rPr lang="en-US"/>
            <a:t>Cardiology referrals </a:t>
          </a:r>
        </a:p>
      </dgm:t>
    </dgm:pt>
    <dgm:pt modelId="{0AF7C8B1-23D0-4A8A-AB8D-8A25AC006E2F}" type="parTrans" cxnId="{45F2F80C-F990-4EE0-971B-D42568181C32}">
      <dgm:prSet/>
      <dgm:spPr/>
      <dgm:t>
        <a:bodyPr/>
        <a:lstStyle/>
        <a:p>
          <a:endParaRPr lang="en-US"/>
        </a:p>
      </dgm:t>
    </dgm:pt>
    <dgm:pt modelId="{569FF13D-968E-4833-8E79-541861D146A3}" type="sibTrans" cxnId="{45F2F80C-F990-4EE0-971B-D42568181C32}">
      <dgm:prSet/>
      <dgm:spPr/>
      <dgm:t>
        <a:bodyPr/>
        <a:lstStyle/>
        <a:p>
          <a:endParaRPr lang="en-US"/>
        </a:p>
      </dgm:t>
    </dgm:pt>
    <dgm:pt modelId="{FBACDD94-F60D-450E-B561-FB29B2016623}">
      <dgm:prSet/>
      <dgm:spPr/>
      <dgm:t>
        <a:bodyPr/>
        <a:lstStyle/>
        <a:p>
          <a:r>
            <a:rPr lang="en-US"/>
            <a:t>ECG</a:t>
          </a:r>
        </a:p>
      </dgm:t>
    </dgm:pt>
    <dgm:pt modelId="{86BDCA93-26DE-494B-BFD1-F337132575B3}" type="parTrans" cxnId="{182FF8A2-8A52-4639-9CDF-8B46EB2A687C}">
      <dgm:prSet/>
      <dgm:spPr/>
      <dgm:t>
        <a:bodyPr/>
        <a:lstStyle/>
        <a:p>
          <a:endParaRPr lang="en-US"/>
        </a:p>
      </dgm:t>
    </dgm:pt>
    <dgm:pt modelId="{82CEA399-E64E-4FB0-A795-8610BD869902}" type="sibTrans" cxnId="{182FF8A2-8A52-4639-9CDF-8B46EB2A687C}">
      <dgm:prSet/>
      <dgm:spPr/>
      <dgm:t>
        <a:bodyPr/>
        <a:lstStyle/>
        <a:p>
          <a:endParaRPr lang="en-US"/>
        </a:p>
      </dgm:t>
    </dgm:pt>
    <dgm:pt modelId="{48CC7DAC-5CC8-42E8-BA1C-07093C0F5C71}">
      <dgm:prSet/>
      <dgm:spPr/>
      <dgm:t>
        <a:bodyPr/>
        <a:lstStyle/>
        <a:p>
          <a:r>
            <a:rPr lang="en-US"/>
            <a:t>24 Hour Blood Pressure</a:t>
          </a:r>
        </a:p>
      </dgm:t>
    </dgm:pt>
    <dgm:pt modelId="{86F33492-F4E6-47C3-93D1-86CC73FF9245}" type="parTrans" cxnId="{9AE64860-E1D0-4A0B-8DDF-71F6D24E3564}">
      <dgm:prSet/>
      <dgm:spPr/>
      <dgm:t>
        <a:bodyPr/>
        <a:lstStyle/>
        <a:p>
          <a:endParaRPr lang="en-US"/>
        </a:p>
      </dgm:t>
    </dgm:pt>
    <dgm:pt modelId="{0DA08E3A-00DE-4EE9-931C-71DF1B20233D}" type="sibTrans" cxnId="{9AE64860-E1D0-4A0B-8DDF-71F6D24E3564}">
      <dgm:prSet/>
      <dgm:spPr/>
      <dgm:t>
        <a:bodyPr/>
        <a:lstStyle/>
        <a:p>
          <a:endParaRPr lang="en-US"/>
        </a:p>
      </dgm:t>
    </dgm:pt>
    <dgm:pt modelId="{1298CA04-B4EF-4B65-983B-59D4F93DF52E}">
      <dgm:prSet/>
      <dgm:spPr/>
      <dgm:t>
        <a:bodyPr/>
        <a:lstStyle/>
        <a:p>
          <a:r>
            <a:rPr lang="en-US"/>
            <a:t>Medication reviews</a:t>
          </a:r>
        </a:p>
      </dgm:t>
    </dgm:pt>
    <dgm:pt modelId="{DABBC124-FF54-41DE-AAE3-5ABF80113F8B}" type="parTrans" cxnId="{CC624ADB-C25D-44B3-9DA6-0ECFDD864936}">
      <dgm:prSet/>
      <dgm:spPr/>
      <dgm:t>
        <a:bodyPr/>
        <a:lstStyle/>
        <a:p>
          <a:endParaRPr lang="en-US"/>
        </a:p>
      </dgm:t>
    </dgm:pt>
    <dgm:pt modelId="{4533061A-B722-454D-89AF-4C108A9219A4}" type="sibTrans" cxnId="{CC624ADB-C25D-44B3-9DA6-0ECFDD864936}">
      <dgm:prSet/>
      <dgm:spPr/>
      <dgm:t>
        <a:bodyPr/>
        <a:lstStyle/>
        <a:p>
          <a:endParaRPr lang="en-US"/>
        </a:p>
      </dgm:t>
    </dgm:pt>
    <dgm:pt modelId="{766BF058-3F9A-4D41-9655-64F49A1B9BC1}" type="pres">
      <dgm:prSet presAssocID="{4688D98C-0C92-4D8E-98E5-7122A534AB5A}" presName="root" presStyleCnt="0">
        <dgm:presLayoutVars>
          <dgm:dir/>
          <dgm:resizeHandles val="exact"/>
        </dgm:presLayoutVars>
      </dgm:prSet>
      <dgm:spPr/>
      <dgm:t>
        <a:bodyPr/>
        <a:lstStyle/>
        <a:p>
          <a:endParaRPr lang="en-GB"/>
        </a:p>
      </dgm:t>
    </dgm:pt>
    <dgm:pt modelId="{EEE96127-65C4-431D-A576-BA5497E34D1B}" type="pres">
      <dgm:prSet presAssocID="{FFFFCD6C-0D68-4603-A3CE-92DBCEF1060F}" presName="compNode" presStyleCnt="0"/>
      <dgm:spPr/>
    </dgm:pt>
    <dgm:pt modelId="{3BB5F511-0EE3-4E40-B72B-153532AB74EE}" type="pres">
      <dgm:prSet presAssocID="{FFFFCD6C-0D68-4603-A3CE-92DBCEF1060F}" presName="bgRect" presStyleLbl="bgShp" presStyleIdx="0" presStyleCnt="5"/>
      <dgm:spPr/>
    </dgm:pt>
    <dgm:pt modelId="{B78E06F6-A7AC-4E57-9F64-FC0301404E41}" type="pres">
      <dgm:prSet presAssocID="{FFFFCD6C-0D68-4603-A3CE-92DBCEF1060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rtbeat"/>
        </a:ext>
      </dgm:extLst>
    </dgm:pt>
    <dgm:pt modelId="{70AED61D-0CC9-470C-ACFE-0857506C94AC}" type="pres">
      <dgm:prSet presAssocID="{FFFFCD6C-0D68-4603-A3CE-92DBCEF1060F}" presName="spaceRect" presStyleCnt="0"/>
      <dgm:spPr/>
    </dgm:pt>
    <dgm:pt modelId="{57EA884E-BBF8-4A82-8D26-252EFA2D652C}" type="pres">
      <dgm:prSet presAssocID="{FFFFCD6C-0D68-4603-A3CE-92DBCEF1060F}" presName="parTx" presStyleLbl="revTx" presStyleIdx="0" presStyleCnt="5">
        <dgm:presLayoutVars>
          <dgm:chMax val="0"/>
          <dgm:chPref val="0"/>
        </dgm:presLayoutVars>
      </dgm:prSet>
      <dgm:spPr/>
      <dgm:t>
        <a:bodyPr/>
        <a:lstStyle/>
        <a:p>
          <a:endParaRPr lang="en-GB"/>
        </a:p>
      </dgm:t>
    </dgm:pt>
    <dgm:pt modelId="{1014479E-5F50-42E8-B46F-9F6A3E67405C}" type="pres">
      <dgm:prSet presAssocID="{FAA1E3F9-B947-4543-AA25-1AA537C2C816}" presName="sibTrans" presStyleCnt="0"/>
      <dgm:spPr/>
    </dgm:pt>
    <dgm:pt modelId="{B8B483FA-8270-431B-8922-EE1444EA2673}" type="pres">
      <dgm:prSet presAssocID="{B5AD8191-2FD3-4549-9FD7-88EC5031445F}" presName="compNode" presStyleCnt="0"/>
      <dgm:spPr/>
    </dgm:pt>
    <dgm:pt modelId="{62261EDF-F7D8-4E47-9E0E-CB7D05F5592B}" type="pres">
      <dgm:prSet presAssocID="{B5AD8191-2FD3-4549-9FD7-88EC5031445F}" presName="bgRect" presStyleLbl="bgShp" presStyleIdx="1" presStyleCnt="5"/>
      <dgm:spPr/>
    </dgm:pt>
    <dgm:pt modelId="{6CCB5C63-B8E4-4DA3-BB58-0636A497B261}" type="pres">
      <dgm:prSet presAssocID="{B5AD8191-2FD3-4549-9FD7-88EC503144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ethoscope"/>
        </a:ext>
      </dgm:extLst>
    </dgm:pt>
    <dgm:pt modelId="{B50D5F17-120E-472C-A347-BD27CF17D32A}" type="pres">
      <dgm:prSet presAssocID="{B5AD8191-2FD3-4549-9FD7-88EC5031445F}" presName="spaceRect" presStyleCnt="0"/>
      <dgm:spPr/>
    </dgm:pt>
    <dgm:pt modelId="{EA75E176-BB6D-4E10-8C3F-4BF272771566}" type="pres">
      <dgm:prSet presAssocID="{B5AD8191-2FD3-4549-9FD7-88EC5031445F}" presName="parTx" presStyleLbl="revTx" presStyleIdx="1" presStyleCnt="5">
        <dgm:presLayoutVars>
          <dgm:chMax val="0"/>
          <dgm:chPref val="0"/>
        </dgm:presLayoutVars>
      </dgm:prSet>
      <dgm:spPr/>
      <dgm:t>
        <a:bodyPr/>
        <a:lstStyle/>
        <a:p>
          <a:endParaRPr lang="en-GB"/>
        </a:p>
      </dgm:t>
    </dgm:pt>
    <dgm:pt modelId="{F4C88B11-A5D5-47AE-A1C3-957105488A16}" type="pres">
      <dgm:prSet presAssocID="{569FF13D-968E-4833-8E79-541861D146A3}" presName="sibTrans" presStyleCnt="0"/>
      <dgm:spPr/>
    </dgm:pt>
    <dgm:pt modelId="{950DC71A-6442-458E-B32C-3E7707A4D331}" type="pres">
      <dgm:prSet presAssocID="{FBACDD94-F60D-450E-B561-FB29B2016623}" presName="compNode" presStyleCnt="0"/>
      <dgm:spPr/>
    </dgm:pt>
    <dgm:pt modelId="{16C4C0FC-E48F-41E9-BF00-A878D58ACA40}" type="pres">
      <dgm:prSet presAssocID="{FBACDD94-F60D-450E-B561-FB29B2016623}" presName="bgRect" presStyleLbl="bgShp" presStyleIdx="2" presStyleCnt="5"/>
      <dgm:spPr/>
    </dgm:pt>
    <dgm:pt modelId="{82BABA0E-E412-4435-8B33-CB043DA58210}" type="pres">
      <dgm:prSet presAssocID="{FBACDD94-F60D-450E-B561-FB29B20166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rt with Pulse"/>
        </a:ext>
      </dgm:extLst>
    </dgm:pt>
    <dgm:pt modelId="{DF59E94E-7669-460B-B72C-E0DC6EA4C4D9}" type="pres">
      <dgm:prSet presAssocID="{FBACDD94-F60D-450E-B561-FB29B2016623}" presName="spaceRect" presStyleCnt="0"/>
      <dgm:spPr/>
    </dgm:pt>
    <dgm:pt modelId="{D15A8DC2-058F-4E56-A29B-ECE470D16A4E}" type="pres">
      <dgm:prSet presAssocID="{FBACDD94-F60D-450E-B561-FB29B2016623}" presName="parTx" presStyleLbl="revTx" presStyleIdx="2" presStyleCnt="5">
        <dgm:presLayoutVars>
          <dgm:chMax val="0"/>
          <dgm:chPref val="0"/>
        </dgm:presLayoutVars>
      </dgm:prSet>
      <dgm:spPr/>
      <dgm:t>
        <a:bodyPr/>
        <a:lstStyle/>
        <a:p>
          <a:endParaRPr lang="en-GB"/>
        </a:p>
      </dgm:t>
    </dgm:pt>
    <dgm:pt modelId="{C1B0CB1E-AD3F-4DDF-A8E7-2FFA3D8D3AE6}" type="pres">
      <dgm:prSet presAssocID="{82CEA399-E64E-4FB0-A795-8610BD869902}" presName="sibTrans" presStyleCnt="0"/>
      <dgm:spPr/>
    </dgm:pt>
    <dgm:pt modelId="{0B7BA1B3-7985-47BC-BC2B-0E25EBE53223}" type="pres">
      <dgm:prSet presAssocID="{48CC7DAC-5CC8-42E8-BA1C-07093C0F5C71}" presName="compNode" presStyleCnt="0"/>
      <dgm:spPr/>
    </dgm:pt>
    <dgm:pt modelId="{E0421991-9E11-44D9-BAD4-EBCCB4989673}" type="pres">
      <dgm:prSet presAssocID="{48CC7DAC-5CC8-42E8-BA1C-07093C0F5C71}" presName="bgRect" presStyleLbl="bgShp" presStyleIdx="3" presStyleCnt="5"/>
      <dgm:spPr/>
    </dgm:pt>
    <dgm:pt modelId="{CB623B9C-FCE4-4F84-B43F-33DD263DC40A}" type="pres">
      <dgm:prSet presAssocID="{48CC7DAC-5CC8-42E8-BA1C-07093C0F5C7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topwatch"/>
        </a:ext>
      </dgm:extLst>
    </dgm:pt>
    <dgm:pt modelId="{22F89DBF-AA5D-45AF-88C4-6DC6CD0725DB}" type="pres">
      <dgm:prSet presAssocID="{48CC7DAC-5CC8-42E8-BA1C-07093C0F5C71}" presName="spaceRect" presStyleCnt="0"/>
      <dgm:spPr/>
    </dgm:pt>
    <dgm:pt modelId="{E9137F44-53B7-491C-B4EB-DEF20ACB6AD5}" type="pres">
      <dgm:prSet presAssocID="{48CC7DAC-5CC8-42E8-BA1C-07093C0F5C71}" presName="parTx" presStyleLbl="revTx" presStyleIdx="3" presStyleCnt="5">
        <dgm:presLayoutVars>
          <dgm:chMax val="0"/>
          <dgm:chPref val="0"/>
        </dgm:presLayoutVars>
      </dgm:prSet>
      <dgm:spPr/>
      <dgm:t>
        <a:bodyPr/>
        <a:lstStyle/>
        <a:p>
          <a:endParaRPr lang="en-GB"/>
        </a:p>
      </dgm:t>
    </dgm:pt>
    <dgm:pt modelId="{CBFDBAB6-32E5-48B1-8598-810A401205AF}" type="pres">
      <dgm:prSet presAssocID="{0DA08E3A-00DE-4EE9-931C-71DF1B20233D}" presName="sibTrans" presStyleCnt="0"/>
      <dgm:spPr/>
    </dgm:pt>
    <dgm:pt modelId="{0E638F12-87AD-4DD8-8F8D-93BC92626670}" type="pres">
      <dgm:prSet presAssocID="{1298CA04-B4EF-4B65-983B-59D4F93DF52E}" presName="compNode" presStyleCnt="0"/>
      <dgm:spPr/>
    </dgm:pt>
    <dgm:pt modelId="{3653A3F2-4DF5-40C4-87D6-EC4F48F68920}" type="pres">
      <dgm:prSet presAssocID="{1298CA04-B4EF-4B65-983B-59D4F93DF52E}" presName="bgRect" presStyleLbl="bgShp" presStyleIdx="4" presStyleCnt="5"/>
      <dgm:spPr/>
    </dgm:pt>
    <dgm:pt modelId="{A4D366D7-6B9B-425B-8DA3-2C520056BC02}" type="pres">
      <dgm:prSet presAssocID="{1298CA04-B4EF-4B65-983B-59D4F93DF5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octor"/>
        </a:ext>
      </dgm:extLst>
    </dgm:pt>
    <dgm:pt modelId="{0A633995-CEF3-414C-AF6C-CEA35408C5D9}" type="pres">
      <dgm:prSet presAssocID="{1298CA04-B4EF-4B65-983B-59D4F93DF52E}" presName="spaceRect" presStyleCnt="0"/>
      <dgm:spPr/>
    </dgm:pt>
    <dgm:pt modelId="{830507A1-91DC-4E79-9D1F-2BB4D33FC5F6}" type="pres">
      <dgm:prSet presAssocID="{1298CA04-B4EF-4B65-983B-59D4F93DF52E}" presName="parTx" presStyleLbl="revTx" presStyleIdx="4" presStyleCnt="5">
        <dgm:presLayoutVars>
          <dgm:chMax val="0"/>
          <dgm:chPref val="0"/>
        </dgm:presLayoutVars>
      </dgm:prSet>
      <dgm:spPr/>
      <dgm:t>
        <a:bodyPr/>
        <a:lstStyle/>
        <a:p>
          <a:endParaRPr lang="en-GB"/>
        </a:p>
      </dgm:t>
    </dgm:pt>
  </dgm:ptLst>
  <dgm:cxnLst>
    <dgm:cxn modelId="{6BC50930-6DBD-414B-B8D5-2599281719D9}" type="presOf" srcId="{FBACDD94-F60D-450E-B561-FB29B2016623}" destId="{D15A8DC2-058F-4E56-A29B-ECE470D16A4E}" srcOrd="0" destOrd="0" presId="urn:microsoft.com/office/officeart/2018/2/layout/IconVerticalSolidList"/>
    <dgm:cxn modelId="{C230929D-55BF-49F8-946C-8F0F3E2D3D52}" srcId="{4688D98C-0C92-4D8E-98E5-7122A534AB5A}" destId="{FFFFCD6C-0D68-4603-A3CE-92DBCEF1060F}" srcOrd="0" destOrd="0" parTransId="{20030EC7-192E-496D-B49A-BE9D31BA142D}" sibTransId="{FAA1E3F9-B947-4543-AA25-1AA537C2C816}"/>
    <dgm:cxn modelId="{6677A3FD-B4FA-4FA1-A144-21CBF25CABB0}" type="presOf" srcId="{4688D98C-0C92-4D8E-98E5-7122A534AB5A}" destId="{766BF058-3F9A-4D41-9655-64F49A1B9BC1}" srcOrd="0" destOrd="0" presId="urn:microsoft.com/office/officeart/2018/2/layout/IconVerticalSolidList"/>
    <dgm:cxn modelId="{3B6C7B7A-A25B-4B17-8DF1-059106D31637}" type="presOf" srcId="{1298CA04-B4EF-4B65-983B-59D4F93DF52E}" destId="{830507A1-91DC-4E79-9D1F-2BB4D33FC5F6}" srcOrd="0" destOrd="0" presId="urn:microsoft.com/office/officeart/2018/2/layout/IconVerticalSolidList"/>
    <dgm:cxn modelId="{182FF8A2-8A52-4639-9CDF-8B46EB2A687C}" srcId="{4688D98C-0C92-4D8E-98E5-7122A534AB5A}" destId="{FBACDD94-F60D-450E-B561-FB29B2016623}" srcOrd="2" destOrd="0" parTransId="{86BDCA93-26DE-494B-BFD1-F337132575B3}" sibTransId="{82CEA399-E64E-4FB0-A795-8610BD869902}"/>
    <dgm:cxn modelId="{67FF9C38-7E33-48AE-963D-0856688715C3}" type="presOf" srcId="{B5AD8191-2FD3-4549-9FD7-88EC5031445F}" destId="{EA75E176-BB6D-4E10-8C3F-4BF272771566}" srcOrd="0" destOrd="0" presId="urn:microsoft.com/office/officeart/2018/2/layout/IconVerticalSolidList"/>
    <dgm:cxn modelId="{CC624ADB-C25D-44B3-9DA6-0ECFDD864936}" srcId="{4688D98C-0C92-4D8E-98E5-7122A534AB5A}" destId="{1298CA04-B4EF-4B65-983B-59D4F93DF52E}" srcOrd="4" destOrd="0" parTransId="{DABBC124-FF54-41DE-AAE3-5ABF80113F8B}" sibTransId="{4533061A-B722-454D-89AF-4C108A9219A4}"/>
    <dgm:cxn modelId="{9AE64860-E1D0-4A0B-8DDF-71F6D24E3564}" srcId="{4688D98C-0C92-4D8E-98E5-7122A534AB5A}" destId="{48CC7DAC-5CC8-42E8-BA1C-07093C0F5C71}" srcOrd="3" destOrd="0" parTransId="{86F33492-F4E6-47C3-93D1-86CC73FF9245}" sibTransId="{0DA08E3A-00DE-4EE9-931C-71DF1B20233D}"/>
    <dgm:cxn modelId="{45FFC372-3E15-4F76-B0CE-50F4BFA5E636}" type="presOf" srcId="{FFFFCD6C-0D68-4603-A3CE-92DBCEF1060F}" destId="{57EA884E-BBF8-4A82-8D26-252EFA2D652C}" srcOrd="0" destOrd="0" presId="urn:microsoft.com/office/officeart/2018/2/layout/IconVerticalSolidList"/>
    <dgm:cxn modelId="{45F2F80C-F990-4EE0-971B-D42568181C32}" srcId="{4688D98C-0C92-4D8E-98E5-7122A534AB5A}" destId="{B5AD8191-2FD3-4549-9FD7-88EC5031445F}" srcOrd="1" destOrd="0" parTransId="{0AF7C8B1-23D0-4A8A-AB8D-8A25AC006E2F}" sibTransId="{569FF13D-968E-4833-8E79-541861D146A3}"/>
    <dgm:cxn modelId="{9AE68365-3085-457B-BD12-8F2B1ABE6DC0}" type="presOf" srcId="{48CC7DAC-5CC8-42E8-BA1C-07093C0F5C71}" destId="{E9137F44-53B7-491C-B4EB-DEF20ACB6AD5}" srcOrd="0" destOrd="0" presId="urn:microsoft.com/office/officeart/2018/2/layout/IconVerticalSolidList"/>
    <dgm:cxn modelId="{349B061E-DABC-4CC3-B612-47CCB4200657}" type="presParOf" srcId="{766BF058-3F9A-4D41-9655-64F49A1B9BC1}" destId="{EEE96127-65C4-431D-A576-BA5497E34D1B}" srcOrd="0" destOrd="0" presId="urn:microsoft.com/office/officeart/2018/2/layout/IconVerticalSolidList"/>
    <dgm:cxn modelId="{092DFBC1-BFAB-4CB8-BA0B-7CF7F57A7EBC}" type="presParOf" srcId="{EEE96127-65C4-431D-A576-BA5497E34D1B}" destId="{3BB5F511-0EE3-4E40-B72B-153532AB74EE}" srcOrd="0" destOrd="0" presId="urn:microsoft.com/office/officeart/2018/2/layout/IconVerticalSolidList"/>
    <dgm:cxn modelId="{48D61AEF-99D5-4EC0-A388-636B470AD3C8}" type="presParOf" srcId="{EEE96127-65C4-431D-A576-BA5497E34D1B}" destId="{B78E06F6-A7AC-4E57-9F64-FC0301404E41}" srcOrd="1" destOrd="0" presId="urn:microsoft.com/office/officeart/2018/2/layout/IconVerticalSolidList"/>
    <dgm:cxn modelId="{5C6616BA-0E50-4396-8C38-6007FEBFDAE9}" type="presParOf" srcId="{EEE96127-65C4-431D-A576-BA5497E34D1B}" destId="{70AED61D-0CC9-470C-ACFE-0857506C94AC}" srcOrd="2" destOrd="0" presId="urn:microsoft.com/office/officeart/2018/2/layout/IconVerticalSolidList"/>
    <dgm:cxn modelId="{9DB12499-9E1D-456D-A7C5-6559A827C94B}" type="presParOf" srcId="{EEE96127-65C4-431D-A576-BA5497E34D1B}" destId="{57EA884E-BBF8-4A82-8D26-252EFA2D652C}" srcOrd="3" destOrd="0" presId="urn:microsoft.com/office/officeart/2018/2/layout/IconVerticalSolidList"/>
    <dgm:cxn modelId="{043EC237-04C3-4B8D-9EA2-C943E79C3F0B}" type="presParOf" srcId="{766BF058-3F9A-4D41-9655-64F49A1B9BC1}" destId="{1014479E-5F50-42E8-B46F-9F6A3E67405C}" srcOrd="1" destOrd="0" presId="urn:microsoft.com/office/officeart/2018/2/layout/IconVerticalSolidList"/>
    <dgm:cxn modelId="{9A7CAF7F-41D6-4F71-AF6B-1D6ACAE41BE4}" type="presParOf" srcId="{766BF058-3F9A-4D41-9655-64F49A1B9BC1}" destId="{B8B483FA-8270-431B-8922-EE1444EA2673}" srcOrd="2" destOrd="0" presId="urn:microsoft.com/office/officeart/2018/2/layout/IconVerticalSolidList"/>
    <dgm:cxn modelId="{3AB30587-7577-4CDF-8AC0-9117F9B2E3A1}" type="presParOf" srcId="{B8B483FA-8270-431B-8922-EE1444EA2673}" destId="{62261EDF-F7D8-4E47-9E0E-CB7D05F5592B}" srcOrd="0" destOrd="0" presId="urn:microsoft.com/office/officeart/2018/2/layout/IconVerticalSolidList"/>
    <dgm:cxn modelId="{5EC21216-CFD9-4D8A-887F-CEDA10710D2C}" type="presParOf" srcId="{B8B483FA-8270-431B-8922-EE1444EA2673}" destId="{6CCB5C63-B8E4-4DA3-BB58-0636A497B261}" srcOrd="1" destOrd="0" presId="urn:microsoft.com/office/officeart/2018/2/layout/IconVerticalSolidList"/>
    <dgm:cxn modelId="{DCC1E23C-9DBD-4876-864D-12F1AF144D55}" type="presParOf" srcId="{B8B483FA-8270-431B-8922-EE1444EA2673}" destId="{B50D5F17-120E-472C-A347-BD27CF17D32A}" srcOrd="2" destOrd="0" presId="urn:microsoft.com/office/officeart/2018/2/layout/IconVerticalSolidList"/>
    <dgm:cxn modelId="{7BEFF5D9-FF49-464D-8592-6522E546BBC5}" type="presParOf" srcId="{B8B483FA-8270-431B-8922-EE1444EA2673}" destId="{EA75E176-BB6D-4E10-8C3F-4BF272771566}" srcOrd="3" destOrd="0" presId="urn:microsoft.com/office/officeart/2018/2/layout/IconVerticalSolidList"/>
    <dgm:cxn modelId="{A83435C1-AFED-49BE-BF11-46C6BE24E76F}" type="presParOf" srcId="{766BF058-3F9A-4D41-9655-64F49A1B9BC1}" destId="{F4C88B11-A5D5-47AE-A1C3-957105488A16}" srcOrd="3" destOrd="0" presId="urn:microsoft.com/office/officeart/2018/2/layout/IconVerticalSolidList"/>
    <dgm:cxn modelId="{0F3CA792-3135-4681-BD35-2DA3C159F6BA}" type="presParOf" srcId="{766BF058-3F9A-4D41-9655-64F49A1B9BC1}" destId="{950DC71A-6442-458E-B32C-3E7707A4D331}" srcOrd="4" destOrd="0" presId="urn:microsoft.com/office/officeart/2018/2/layout/IconVerticalSolidList"/>
    <dgm:cxn modelId="{BCD0A92A-36AF-4393-BDD0-B507885D38DD}" type="presParOf" srcId="{950DC71A-6442-458E-B32C-3E7707A4D331}" destId="{16C4C0FC-E48F-41E9-BF00-A878D58ACA40}" srcOrd="0" destOrd="0" presId="urn:microsoft.com/office/officeart/2018/2/layout/IconVerticalSolidList"/>
    <dgm:cxn modelId="{4FCF452F-6F2D-4B6E-9E70-B8F3BF927F92}" type="presParOf" srcId="{950DC71A-6442-458E-B32C-3E7707A4D331}" destId="{82BABA0E-E412-4435-8B33-CB043DA58210}" srcOrd="1" destOrd="0" presId="urn:microsoft.com/office/officeart/2018/2/layout/IconVerticalSolidList"/>
    <dgm:cxn modelId="{778E12FA-5AD9-4C2B-BEF3-3D18C61A7F10}" type="presParOf" srcId="{950DC71A-6442-458E-B32C-3E7707A4D331}" destId="{DF59E94E-7669-460B-B72C-E0DC6EA4C4D9}" srcOrd="2" destOrd="0" presId="urn:microsoft.com/office/officeart/2018/2/layout/IconVerticalSolidList"/>
    <dgm:cxn modelId="{DC055F0B-D3B6-4CD1-81CB-D74461AFD752}" type="presParOf" srcId="{950DC71A-6442-458E-B32C-3E7707A4D331}" destId="{D15A8DC2-058F-4E56-A29B-ECE470D16A4E}" srcOrd="3" destOrd="0" presId="urn:microsoft.com/office/officeart/2018/2/layout/IconVerticalSolidList"/>
    <dgm:cxn modelId="{25A88E4C-4D06-4BD4-B0B6-2824B3CAA815}" type="presParOf" srcId="{766BF058-3F9A-4D41-9655-64F49A1B9BC1}" destId="{C1B0CB1E-AD3F-4DDF-A8E7-2FFA3D8D3AE6}" srcOrd="5" destOrd="0" presId="urn:microsoft.com/office/officeart/2018/2/layout/IconVerticalSolidList"/>
    <dgm:cxn modelId="{43508BE6-9C87-4E42-B9C5-81C36C8A9F7B}" type="presParOf" srcId="{766BF058-3F9A-4D41-9655-64F49A1B9BC1}" destId="{0B7BA1B3-7985-47BC-BC2B-0E25EBE53223}" srcOrd="6" destOrd="0" presId="urn:microsoft.com/office/officeart/2018/2/layout/IconVerticalSolidList"/>
    <dgm:cxn modelId="{ADF465E0-2D8F-445D-9503-435AE7D1B5EE}" type="presParOf" srcId="{0B7BA1B3-7985-47BC-BC2B-0E25EBE53223}" destId="{E0421991-9E11-44D9-BAD4-EBCCB4989673}" srcOrd="0" destOrd="0" presId="urn:microsoft.com/office/officeart/2018/2/layout/IconVerticalSolidList"/>
    <dgm:cxn modelId="{D0743D27-57B5-4E92-9CC6-71BF2A0B0481}" type="presParOf" srcId="{0B7BA1B3-7985-47BC-BC2B-0E25EBE53223}" destId="{CB623B9C-FCE4-4F84-B43F-33DD263DC40A}" srcOrd="1" destOrd="0" presId="urn:microsoft.com/office/officeart/2018/2/layout/IconVerticalSolidList"/>
    <dgm:cxn modelId="{1D5DDCC4-DD2C-475B-BE7B-5B60F2F6D3D0}" type="presParOf" srcId="{0B7BA1B3-7985-47BC-BC2B-0E25EBE53223}" destId="{22F89DBF-AA5D-45AF-88C4-6DC6CD0725DB}" srcOrd="2" destOrd="0" presId="urn:microsoft.com/office/officeart/2018/2/layout/IconVerticalSolidList"/>
    <dgm:cxn modelId="{EEC47256-CC82-4B8F-935A-5907A4FC73C0}" type="presParOf" srcId="{0B7BA1B3-7985-47BC-BC2B-0E25EBE53223}" destId="{E9137F44-53B7-491C-B4EB-DEF20ACB6AD5}" srcOrd="3" destOrd="0" presId="urn:microsoft.com/office/officeart/2018/2/layout/IconVerticalSolidList"/>
    <dgm:cxn modelId="{F5DF14FA-20AA-49D0-9919-6CB007885296}" type="presParOf" srcId="{766BF058-3F9A-4D41-9655-64F49A1B9BC1}" destId="{CBFDBAB6-32E5-48B1-8598-810A401205AF}" srcOrd="7" destOrd="0" presId="urn:microsoft.com/office/officeart/2018/2/layout/IconVerticalSolidList"/>
    <dgm:cxn modelId="{880815BF-4BEE-4349-9BAA-C5295EEDDCE1}" type="presParOf" srcId="{766BF058-3F9A-4D41-9655-64F49A1B9BC1}" destId="{0E638F12-87AD-4DD8-8F8D-93BC92626670}" srcOrd="8" destOrd="0" presId="urn:microsoft.com/office/officeart/2018/2/layout/IconVerticalSolidList"/>
    <dgm:cxn modelId="{36E99FF3-6351-43BD-97D0-060EA28AAFC8}" type="presParOf" srcId="{0E638F12-87AD-4DD8-8F8D-93BC92626670}" destId="{3653A3F2-4DF5-40C4-87D6-EC4F48F68920}" srcOrd="0" destOrd="0" presId="urn:microsoft.com/office/officeart/2018/2/layout/IconVerticalSolidList"/>
    <dgm:cxn modelId="{F1E94623-00EF-401C-8018-9B561FCC1EAB}" type="presParOf" srcId="{0E638F12-87AD-4DD8-8F8D-93BC92626670}" destId="{A4D366D7-6B9B-425B-8DA3-2C520056BC02}" srcOrd="1" destOrd="0" presId="urn:microsoft.com/office/officeart/2018/2/layout/IconVerticalSolidList"/>
    <dgm:cxn modelId="{035E1E99-D8DB-4837-9B9F-BFE4C0CB65A8}" type="presParOf" srcId="{0E638F12-87AD-4DD8-8F8D-93BC92626670}" destId="{0A633995-CEF3-414C-AF6C-CEA35408C5D9}" srcOrd="2" destOrd="0" presId="urn:microsoft.com/office/officeart/2018/2/layout/IconVerticalSolidList"/>
    <dgm:cxn modelId="{996C4470-847F-4808-823D-61187F805766}" type="presParOf" srcId="{0E638F12-87AD-4DD8-8F8D-93BC92626670}" destId="{830507A1-91DC-4E79-9D1F-2BB4D33FC5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98D5B-AD27-4467-B1E9-8F67261299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B4C0062-AB2F-438C-9CEA-F709C25C426D}">
      <dgm:prSet/>
      <dgm:spPr/>
      <dgm:t>
        <a:bodyPr/>
        <a:lstStyle/>
        <a:p>
          <a:r>
            <a:rPr lang="en-US"/>
            <a:t>The pressure of the blood exerted on the blood vessels by the heart.</a:t>
          </a:r>
        </a:p>
      </dgm:t>
    </dgm:pt>
    <dgm:pt modelId="{3FB91BD3-A162-4E74-8A9F-91E770B2D309}" type="parTrans" cxnId="{9862FD5D-CC84-4F31-8C45-58F97A20A664}">
      <dgm:prSet/>
      <dgm:spPr/>
      <dgm:t>
        <a:bodyPr/>
        <a:lstStyle/>
        <a:p>
          <a:endParaRPr lang="en-US"/>
        </a:p>
      </dgm:t>
    </dgm:pt>
    <dgm:pt modelId="{C0D6EEB6-8E55-4482-8BF0-6E090B0AB18A}" type="sibTrans" cxnId="{9862FD5D-CC84-4F31-8C45-58F97A20A664}">
      <dgm:prSet/>
      <dgm:spPr/>
      <dgm:t>
        <a:bodyPr/>
        <a:lstStyle/>
        <a:p>
          <a:endParaRPr lang="en-US"/>
        </a:p>
      </dgm:t>
    </dgm:pt>
    <dgm:pt modelId="{F4E52CD7-7102-40FF-BDD0-4E96D94EE803}">
      <dgm:prSet/>
      <dgm:spPr/>
      <dgm:t>
        <a:bodyPr/>
        <a:lstStyle/>
        <a:p>
          <a:r>
            <a:rPr lang="en-US"/>
            <a:t>The top number is the highest pressure as the heart beats and contracts. </a:t>
          </a:r>
        </a:p>
      </dgm:t>
    </dgm:pt>
    <dgm:pt modelId="{F9BEF064-C558-4A9A-89CB-0D4772E6907E}" type="parTrans" cxnId="{C2F3EAE5-A1FC-4FC3-98DE-20242E0DC504}">
      <dgm:prSet/>
      <dgm:spPr/>
      <dgm:t>
        <a:bodyPr/>
        <a:lstStyle/>
        <a:p>
          <a:endParaRPr lang="en-US"/>
        </a:p>
      </dgm:t>
    </dgm:pt>
    <dgm:pt modelId="{4B0A1487-BD7C-46D6-857A-698637BE8C84}" type="sibTrans" cxnId="{C2F3EAE5-A1FC-4FC3-98DE-20242E0DC504}">
      <dgm:prSet/>
      <dgm:spPr/>
      <dgm:t>
        <a:bodyPr/>
        <a:lstStyle/>
        <a:p>
          <a:endParaRPr lang="en-US"/>
        </a:p>
      </dgm:t>
    </dgm:pt>
    <dgm:pt modelId="{B3654A2D-C3B3-4A47-A2F0-63F957722B05}">
      <dgm:prSet/>
      <dgm:spPr/>
      <dgm:t>
        <a:bodyPr/>
        <a:lstStyle/>
        <a:p>
          <a:r>
            <a:rPr lang="en-US"/>
            <a:t>The bottom number is the lowers pressure as the heart relaxes and refills with blood.</a:t>
          </a:r>
        </a:p>
      </dgm:t>
    </dgm:pt>
    <dgm:pt modelId="{B392B219-76FC-4571-9F41-14C1D5BA2332}" type="parTrans" cxnId="{15B0E122-81BD-4B60-8644-1345C80F97E8}">
      <dgm:prSet/>
      <dgm:spPr/>
      <dgm:t>
        <a:bodyPr/>
        <a:lstStyle/>
        <a:p>
          <a:endParaRPr lang="en-US"/>
        </a:p>
      </dgm:t>
    </dgm:pt>
    <dgm:pt modelId="{68510148-73DA-4FD5-A147-2D70B68B5D18}" type="sibTrans" cxnId="{15B0E122-81BD-4B60-8644-1345C80F97E8}">
      <dgm:prSet/>
      <dgm:spPr/>
      <dgm:t>
        <a:bodyPr/>
        <a:lstStyle/>
        <a:p>
          <a:endParaRPr lang="en-US"/>
        </a:p>
      </dgm:t>
    </dgm:pt>
    <dgm:pt modelId="{57C87EAC-2261-48EF-902D-01396A4752AA}" type="pres">
      <dgm:prSet presAssocID="{1D998D5B-AD27-4467-B1E9-8F67261299B9}" presName="root" presStyleCnt="0">
        <dgm:presLayoutVars>
          <dgm:dir/>
          <dgm:resizeHandles val="exact"/>
        </dgm:presLayoutVars>
      </dgm:prSet>
      <dgm:spPr/>
      <dgm:t>
        <a:bodyPr/>
        <a:lstStyle/>
        <a:p>
          <a:endParaRPr lang="en-GB"/>
        </a:p>
      </dgm:t>
    </dgm:pt>
    <dgm:pt modelId="{E7972B5B-CB54-4263-B349-063F163C54B5}" type="pres">
      <dgm:prSet presAssocID="{4B4C0062-AB2F-438C-9CEA-F709C25C426D}" presName="compNode" presStyleCnt="0"/>
      <dgm:spPr/>
    </dgm:pt>
    <dgm:pt modelId="{10A8701F-0BC3-4881-8DCE-C0A506667918}" type="pres">
      <dgm:prSet presAssocID="{4B4C0062-AB2F-438C-9CEA-F709C25C426D}" presName="bgRect" presStyleLbl="bgShp" presStyleIdx="0" presStyleCnt="3"/>
      <dgm:spPr/>
    </dgm:pt>
    <dgm:pt modelId="{2DF66028-580C-4B1A-A8DB-813C7E3949BB}" type="pres">
      <dgm:prSet presAssocID="{4B4C0062-AB2F-438C-9CEA-F709C25C42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rt Organ"/>
        </a:ext>
      </dgm:extLst>
    </dgm:pt>
    <dgm:pt modelId="{9D76D1D4-9050-4166-973F-F2F5F917F124}" type="pres">
      <dgm:prSet presAssocID="{4B4C0062-AB2F-438C-9CEA-F709C25C426D}" presName="spaceRect" presStyleCnt="0"/>
      <dgm:spPr/>
    </dgm:pt>
    <dgm:pt modelId="{A6FBDF58-51D3-4729-BF47-1C85D8301E82}" type="pres">
      <dgm:prSet presAssocID="{4B4C0062-AB2F-438C-9CEA-F709C25C426D}" presName="parTx" presStyleLbl="revTx" presStyleIdx="0" presStyleCnt="3">
        <dgm:presLayoutVars>
          <dgm:chMax val="0"/>
          <dgm:chPref val="0"/>
        </dgm:presLayoutVars>
      </dgm:prSet>
      <dgm:spPr/>
      <dgm:t>
        <a:bodyPr/>
        <a:lstStyle/>
        <a:p>
          <a:endParaRPr lang="en-GB"/>
        </a:p>
      </dgm:t>
    </dgm:pt>
    <dgm:pt modelId="{D679B6AE-10AB-414D-A5F2-2D9762B37FE3}" type="pres">
      <dgm:prSet presAssocID="{C0D6EEB6-8E55-4482-8BF0-6E090B0AB18A}" presName="sibTrans" presStyleCnt="0"/>
      <dgm:spPr/>
    </dgm:pt>
    <dgm:pt modelId="{093608E9-0D21-46E6-B42B-F525C0DEF7E6}" type="pres">
      <dgm:prSet presAssocID="{F4E52CD7-7102-40FF-BDD0-4E96D94EE803}" presName="compNode" presStyleCnt="0"/>
      <dgm:spPr/>
    </dgm:pt>
    <dgm:pt modelId="{8632190F-F188-4B5D-9AA2-93456D3C11E3}" type="pres">
      <dgm:prSet presAssocID="{F4E52CD7-7102-40FF-BDD0-4E96D94EE803}" presName="bgRect" presStyleLbl="bgShp" presStyleIdx="1" presStyleCnt="3"/>
      <dgm:spPr/>
    </dgm:pt>
    <dgm:pt modelId="{EF67D85E-17F1-4BA1-81D9-811429319BEF}" type="pres">
      <dgm:prSet presAssocID="{F4E52CD7-7102-40FF-BDD0-4E96D94EE8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rtbeat"/>
        </a:ext>
      </dgm:extLst>
    </dgm:pt>
    <dgm:pt modelId="{944E3DB8-BD8E-4413-9B91-657E8A22EF58}" type="pres">
      <dgm:prSet presAssocID="{F4E52CD7-7102-40FF-BDD0-4E96D94EE803}" presName="spaceRect" presStyleCnt="0"/>
      <dgm:spPr/>
    </dgm:pt>
    <dgm:pt modelId="{F959FAF1-426D-40F4-A04D-F5A9B2B6278D}" type="pres">
      <dgm:prSet presAssocID="{F4E52CD7-7102-40FF-BDD0-4E96D94EE803}" presName="parTx" presStyleLbl="revTx" presStyleIdx="1" presStyleCnt="3">
        <dgm:presLayoutVars>
          <dgm:chMax val="0"/>
          <dgm:chPref val="0"/>
        </dgm:presLayoutVars>
      </dgm:prSet>
      <dgm:spPr/>
      <dgm:t>
        <a:bodyPr/>
        <a:lstStyle/>
        <a:p>
          <a:endParaRPr lang="en-GB"/>
        </a:p>
      </dgm:t>
    </dgm:pt>
    <dgm:pt modelId="{9B4F47D0-110F-4444-A6D3-DC3DB5679C31}" type="pres">
      <dgm:prSet presAssocID="{4B0A1487-BD7C-46D6-857A-698637BE8C84}" presName="sibTrans" presStyleCnt="0"/>
      <dgm:spPr/>
    </dgm:pt>
    <dgm:pt modelId="{00955750-0822-45B3-9076-4E0A00DFB31B}" type="pres">
      <dgm:prSet presAssocID="{B3654A2D-C3B3-4A47-A2F0-63F957722B05}" presName="compNode" presStyleCnt="0"/>
      <dgm:spPr/>
    </dgm:pt>
    <dgm:pt modelId="{A2CE39AE-E51F-4555-B58B-C3C168B57616}" type="pres">
      <dgm:prSet presAssocID="{B3654A2D-C3B3-4A47-A2F0-63F957722B05}" presName="bgRect" presStyleLbl="bgShp" presStyleIdx="2" presStyleCnt="3"/>
      <dgm:spPr/>
    </dgm:pt>
    <dgm:pt modelId="{5FA7BC72-3880-4DB7-9357-1680CA84004B}" type="pres">
      <dgm:prSet presAssocID="{B3654A2D-C3B3-4A47-A2F0-63F957722B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rt with Pulse"/>
        </a:ext>
      </dgm:extLst>
    </dgm:pt>
    <dgm:pt modelId="{A8939F5B-4E74-4D70-B400-280AAF3725D1}" type="pres">
      <dgm:prSet presAssocID="{B3654A2D-C3B3-4A47-A2F0-63F957722B05}" presName="spaceRect" presStyleCnt="0"/>
      <dgm:spPr/>
    </dgm:pt>
    <dgm:pt modelId="{DA000A8A-6446-48E4-A246-3E6A35DB71E6}" type="pres">
      <dgm:prSet presAssocID="{B3654A2D-C3B3-4A47-A2F0-63F957722B05}" presName="parTx" presStyleLbl="revTx" presStyleIdx="2" presStyleCnt="3">
        <dgm:presLayoutVars>
          <dgm:chMax val="0"/>
          <dgm:chPref val="0"/>
        </dgm:presLayoutVars>
      </dgm:prSet>
      <dgm:spPr/>
      <dgm:t>
        <a:bodyPr/>
        <a:lstStyle/>
        <a:p>
          <a:endParaRPr lang="en-GB"/>
        </a:p>
      </dgm:t>
    </dgm:pt>
  </dgm:ptLst>
  <dgm:cxnLst>
    <dgm:cxn modelId="{9862FD5D-CC84-4F31-8C45-58F97A20A664}" srcId="{1D998D5B-AD27-4467-B1E9-8F67261299B9}" destId="{4B4C0062-AB2F-438C-9CEA-F709C25C426D}" srcOrd="0" destOrd="0" parTransId="{3FB91BD3-A162-4E74-8A9F-91E770B2D309}" sibTransId="{C0D6EEB6-8E55-4482-8BF0-6E090B0AB18A}"/>
    <dgm:cxn modelId="{8D22B01F-FF25-405E-BB1C-06DCC5D85EDB}" type="presOf" srcId="{4B4C0062-AB2F-438C-9CEA-F709C25C426D}" destId="{A6FBDF58-51D3-4729-BF47-1C85D8301E82}" srcOrd="0" destOrd="0" presId="urn:microsoft.com/office/officeart/2018/2/layout/IconVerticalSolidList"/>
    <dgm:cxn modelId="{DBB284FA-3131-40A5-A330-7FD7A250D678}" type="presOf" srcId="{B3654A2D-C3B3-4A47-A2F0-63F957722B05}" destId="{DA000A8A-6446-48E4-A246-3E6A35DB71E6}" srcOrd="0" destOrd="0" presId="urn:microsoft.com/office/officeart/2018/2/layout/IconVerticalSolidList"/>
    <dgm:cxn modelId="{15B0E122-81BD-4B60-8644-1345C80F97E8}" srcId="{1D998D5B-AD27-4467-B1E9-8F67261299B9}" destId="{B3654A2D-C3B3-4A47-A2F0-63F957722B05}" srcOrd="2" destOrd="0" parTransId="{B392B219-76FC-4571-9F41-14C1D5BA2332}" sibTransId="{68510148-73DA-4FD5-A147-2D70B68B5D18}"/>
    <dgm:cxn modelId="{E384A365-329C-4C28-88A4-4542D4BAE930}" type="presOf" srcId="{1D998D5B-AD27-4467-B1E9-8F67261299B9}" destId="{57C87EAC-2261-48EF-902D-01396A4752AA}" srcOrd="0" destOrd="0" presId="urn:microsoft.com/office/officeart/2018/2/layout/IconVerticalSolidList"/>
    <dgm:cxn modelId="{F9F9267A-E142-4731-823B-A1173FCD10CE}" type="presOf" srcId="{F4E52CD7-7102-40FF-BDD0-4E96D94EE803}" destId="{F959FAF1-426D-40F4-A04D-F5A9B2B6278D}" srcOrd="0" destOrd="0" presId="urn:microsoft.com/office/officeart/2018/2/layout/IconVerticalSolidList"/>
    <dgm:cxn modelId="{C2F3EAE5-A1FC-4FC3-98DE-20242E0DC504}" srcId="{1D998D5B-AD27-4467-B1E9-8F67261299B9}" destId="{F4E52CD7-7102-40FF-BDD0-4E96D94EE803}" srcOrd="1" destOrd="0" parTransId="{F9BEF064-C558-4A9A-89CB-0D4772E6907E}" sibTransId="{4B0A1487-BD7C-46D6-857A-698637BE8C84}"/>
    <dgm:cxn modelId="{9B58CD03-0E3D-475B-858F-1404A9275A6D}" type="presParOf" srcId="{57C87EAC-2261-48EF-902D-01396A4752AA}" destId="{E7972B5B-CB54-4263-B349-063F163C54B5}" srcOrd="0" destOrd="0" presId="urn:microsoft.com/office/officeart/2018/2/layout/IconVerticalSolidList"/>
    <dgm:cxn modelId="{9CAAA705-BB16-4850-892E-D4828D527536}" type="presParOf" srcId="{E7972B5B-CB54-4263-B349-063F163C54B5}" destId="{10A8701F-0BC3-4881-8DCE-C0A506667918}" srcOrd="0" destOrd="0" presId="urn:microsoft.com/office/officeart/2018/2/layout/IconVerticalSolidList"/>
    <dgm:cxn modelId="{BD199EBF-38FB-4331-9A26-04DED23087EB}" type="presParOf" srcId="{E7972B5B-CB54-4263-B349-063F163C54B5}" destId="{2DF66028-580C-4B1A-A8DB-813C7E3949BB}" srcOrd="1" destOrd="0" presId="urn:microsoft.com/office/officeart/2018/2/layout/IconVerticalSolidList"/>
    <dgm:cxn modelId="{91595496-81E3-4176-B26F-8859B9D29383}" type="presParOf" srcId="{E7972B5B-CB54-4263-B349-063F163C54B5}" destId="{9D76D1D4-9050-4166-973F-F2F5F917F124}" srcOrd="2" destOrd="0" presId="urn:microsoft.com/office/officeart/2018/2/layout/IconVerticalSolidList"/>
    <dgm:cxn modelId="{59E04C2A-BAF2-4B22-98AC-2238836BC546}" type="presParOf" srcId="{E7972B5B-CB54-4263-B349-063F163C54B5}" destId="{A6FBDF58-51D3-4729-BF47-1C85D8301E82}" srcOrd="3" destOrd="0" presId="urn:microsoft.com/office/officeart/2018/2/layout/IconVerticalSolidList"/>
    <dgm:cxn modelId="{74CA18B5-4113-4626-9227-419DC88D56B2}" type="presParOf" srcId="{57C87EAC-2261-48EF-902D-01396A4752AA}" destId="{D679B6AE-10AB-414D-A5F2-2D9762B37FE3}" srcOrd="1" destOrd="0" presId="urn:microsoft.com/office/officeart/2018/2/layout/IconVerticalSolidList"/>
    <dgm:cxn modelId="{47C33019-D294-4BF0-B3D5-51D2BE2602D7}" type="presParOf" srcId="{57C87EAC-2261-48EF-902D-01396A4752AA}" destId="{093608E9-0D21-46E6-B42B-F525C0DEF7E6}" srcOrd="2" destOrd="0" presId="urn:microsoft.com/office/officeart/2018/2/layout/IconVerticalSolidList"/>
    <dgm:cxn modelId="{0282F9C1-A7C7-4C85-8DED-1840DE77CAA8}" type="presParOf" srcId="{093608E9-0D21-46E6-B42B-F525C0DEF7E6}" destId="{8632190F-F188-4B5D-9AA2-93456D3C11E3}" srcOrd="0" destOrd="0" presId="urn:microsoft.com/office/officeart/2018/2/layout/IconVerticalSolidList"/>
    <dgm:cxn modelId="{EE666851-7E7B-4763-B809-9C28324CD325}" type="presParOf" srcId="{093608E9-0D21-46E6-B42B-F525C0DEF7E6}" destId="{EF67D85E-17F1-4BA1-81D9-811429319BEF}" srcOrd="1" destOrd="0" presId="urn:microsoft.com/office/officeart/2018/2/layout/IconVerticalSolidList"/>
    <dgm:cxn modelId="{C49F5B0A-5EBD-4FC9-B4B5-EC2CACB2025E}" type="presParOf" srcId="{093608E9-0D21-46E6-B42B-F525C0DEF7E6}" destId="{944E3DB8-BD8E-4413-9B91-657E8A22EF58}" srcOrd="2" destOrd="0" presId="urn:microsoft.com/office/officeart/2018/2/layout/IconVerticalSolidList"/>
    <dgm:cxn modelId="{1CA11E66-E591-424D-A723-6F1A6C235215}" type="presParOf" srcId="{093608E9-0D21-46E6-B42B-F525C0DEF7E6}" destId="{F959FAF1-426D-40F4-A04D-F5A9B2B6278D}" srcOrd="3" destOrd="0" presId="urn:microsoft.com/office/officeart/2018/2/layout/IconVerticalSolidList"/>
    <dgm:cxn modelId="{086C9504-F128-43B1-84E1-4CD6ADB4179B}" type="presParOf" srcId="{57C87EAC-2261-48EF-902D-01396A4752AA}" destId="{9B4F47D0-110F-4444-A6D3-DC3DB5679C31}" srcOrd="3" destOrd="0" presId="urn:microsoft.com/office/officeart/2018/2/layout/IconVerticalSolidList"/>
    <dgm:cxn modelId="{D573744C-0751-44E4-9AB8-4A88A07F5B11}" type="presParOf" srcId="{57C87EAC-2261-48EF-902D-01396A4752AA}" destId="{00955750-0822-45B3-9076-4E0A00DFB31B}" srcOrd="4" destOrd="0" presId="urn:microsoft.com/office/officeart/2018/2/layout/IconVerticalSolidList"/>
    <dgm:cxn modelId="{FBF8BEBD-7A96-498C-A2EC-1B5D09736630}" type="presParOf" srcId="{00955750-0822-45B3-9076-4E0A00DFB31B}" destId="{A2CE39AE-E51F-4555-B58B-C3C168B57616}" srcOrd="0" destOrd="0" presId="urn:microsoft.com/office/officeart/2018/2/layout/IconVerticalSolidList"/>
    <dgm:cxn modelId="{82906D93-10EF-4F59-86CF-55B8013A1D64}" type="presParOf" srcId="{00955750-0822-45B3-9076-4E0A00DFB31B}" destId="{5FA7BC72-3880-4DB7-9357-1680CA84004B}" srcOrd="1" destOrd="0" presId="urn:microsoft.com/office/officeart/2018/2/layout/IconVerticalSolidList"/>
    <dgm:cxn modelId="{100C2F25-7DCE-454A-8DEF-98B1E86851CB}" type="presParOf" srcId="{00955750-0822-45B3-9076-4E0A00DFB31B}" destId="{A8939F5B-4E74-4D70-B400-280AAF3725D1}" srcOrd="2" destOrd="0" presId="urn:microsoft.com/office/officeart/2018/2/layout/IconVerticalSolidList"/>
    <dgm:cxn modelId="{BA0FC450-FD63-4BBC-B18B-F1975B1979BC}" type="presParOf" srcId="{00955750-0822-45B3-9076-4E0A00DFB31B}" destId="{DA000A8A-6446-48E4-A246-3E6A35DB71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91465-F7FC-42A3-A9E7-7117A1BB917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D9772F5C-A908-4C3B-9783-CD26E4AB8FC6}">
      <dgm:prSet/>
      <dgm:spPr/>
      <dgm:t>
        <a:bodyPr/>
        <a:lstStyle/>
        <a:p>
          <a:r>
            <a:rPr lang="en-GB"/>
            <a:t>Severe headaches.</a:t>
          </a:r>
          <a:endParaRPr lang="en-US"/>
        </a:p>
      </dgm:t>
    </dgm:pt>
    <dgm:pt modelId="{337B0D54-18EC-4DDD-93E1-0C0DA5E89E71}" type="parTrans" cxnId="{8B7714C6-E674-4FF2-B450-57AE7865EF34}">
      <dgm:prSet/>
      <dgm:spPr/>
      <dgm:t>
        <a:bodyPr/>
        <a:lstStyle/>
        <a:p>
          <a:endParaRPr lang="en-US"/>
        </a:p>
      </dgm:t>
    </dgm:pt>
    <dgm:pt modelId="{84057FA7-D7BC-491A-BAF1-D3487D8A3FD7}" type="sibTrans" cxnId="{8B7714C6-E674-4FF2-B450-57AE7865EF34}">
      <dgm:prSet/>
      <dgm:spPr/>
      <dgm:t>
        <a:bodyPr/>
        <a:lstStyle/>
        <a:p>
          <a:endParaRPr lang="en-US"/>
        </a:p>
      </dgm:t>
    </dgm:pt>
    <dgm:pt modelId="{CA8DF9D6-7508-470D-A2E5-DDC1CF61F652}">
      <dgm:prSet/>
      <dgm:spPr/>
      <dgm:t>
        <a:bodyPr/>
        <a:lstStyle/>
        <a:p>
          <a:r>
            <a:rPr lang="en-GB"/>
            <a:t>Nosebleed.</a:t>
          </a:r>
          <a:endParaRPr lang="en-US"/>
        </a:p>
      </dgm:t>
    </dgm:pt>
    <dgm:pt modelId="{37378A90-FC88-4DD0-A652-A99A9E6F9ED1}" type="parTrans" cxnId="{DF6D24C3-EDB5-4081-8F8D-D17D8ABBF406}">
      <dgm:prSet/>
      <dgm:spPr/>
      <dgm:t>
        <a:bodyPr/>
        <a:lstStyle/>
        <a:p>
          <a:endParaRPr lang="en-US"/>
        </a:p>
      </dgm:t>
    </dgm:pt>
    <dgm:pt modelId="{0D2DBEE2-517B-457D-90C5-E72429F6F5B6}" type="sibTrans" cxnId="{DF6D24C3-EDB5-4081-8F8D-D17D8ABBF406}">
      <dgm:prSet/>
      <dgm:spPr/>
      <dgm:t>
        <a:bodyPr/>
        <a:lstStyle/>
        <a:p>
          <a:endParaRPr lang="en-US"/>
        </a:p>
      </dgm:t>
    </dgm:pt>
    <dgm:pt modelId="{DA5AD44A-22C6-4CE3-989B-CEF1BA1A9A7F}">
      <dgm:prSet/>
      <dgm:spPr/>
      <dgm:t>
        <a:bodyPr/>
        <a:lstStyle/>
        <a:p>
          <a:r>
            <a:rPr lang="en-GB"/>
            <a:t>Fatigue or confusion.</a:t>
          </a:r>
          <a:endParaRPr lang="en-US"/>
        </a:p>
      </dgm:t>
    </dgm:pt>
    <dgm:pt modelId="{2D164455-FBE7-4539-B6EF-FC31443F31C6}" type="parTrans" cxnId="{6CC42F38-7B3A-4C1C-846B-CA5A0FC64D2D}">
      <dgm:prSet/>
      <dgm:spPr/>
      <dgm:t>
        <a:bodyPr/>
        <a:lstStyle/>
        <a:p>
          <a:endParaRPr lang="en-US"/>
        </a:p>
      </dgm:t>
    </dgm:pt>
    <dgm:pt modelId="{A6474A30-D4A3-4EC5-8BF9-D676CD31D306}" type="sibTrans" cxnId="{6CC42F38-7B3A-4C1C-846B-CA5A0FC64D2D}">
      <dgm:prSet/>
      <dgm:spPr/>
      <dgm:t>
        <a:bodyPr/>
        <a:lstStyle/>
        <a:p>
          <a:endParaRPr lang="en-US"/>
        </a:p>
      </dgm:t>
    </dgm:pt>
    <dgm:pt modelId="{ADF77A63-DA7A-40C4-8E19-A74AB31D2D14}">
      <dgm:prSet/>
      <dgm:spPr/>
      <dgm:t>
        <a:bodyPr/>
        <a:lstStyle/>
        <a:p>
          <a:r>
            <a:rPr lang="en-GB"/>
            <a:t>Vision problems.</a:t>
          </a:r>
          <a:endParaRPr lang="en-US"/>
        </a:p>
      </dgm:t>
    </dgm:pt>
    <dgm:pt modelId="{80CD438E-38D3-4695-9CB0-3D8D1879211A}" type="parTrans" cxnId="{54A9B26D-7A6D-41A7-AC45-B1531870756D}">
      <dgm:prSet/>
      <dgm:spPr/>
      <dgm:t>
        <a:bodyPr/>
        <a:lstStyle/>
        <a:p>
          <a:endParaRPr lang="en-US"/>
        </a:p>
      </dgm:t>
    </dgm:pt>
    <dgm:pt modelId="{7BBC55D0-E41E-46EF-8425-9DE75C7DE461}" type="sibTrans" cxnId="{54A9B26D-7A6D-41A7-AC45-B1531870756D}">
      <dgm:prSet/>
      <dgm:spPr/>
      <dgm:t>
        <a:bodyPr/>
        <a:lstStyle/>
        <a:p>
          <a:endParaRPr lang="en-US"/>
        </a:p>
      </dgm:t>
    </dgm:pt>
    <dgm:pt modelId="{0E5BE222-52B5-45D7-B327-854D33857EE4}">
      <dgm:prSet/>
      <dgm:spPr/>
      <dgm:t>
        <a:bodyPr/>
        <a:lstStyle/>
        <a:p>
          <a:r>
            <a:rPr lang="en-GB"/>
            <a:t>Chest pain.</a:t>
          </a:r>
          <a:endParaRPr lang="en-US"/>
        </a:p>
      </dgm:t>
    </dgm:pt>
    <dgm:pt modelId="{AF576071-CCAE-4D18-AB03-89F5301C7785}" type="parTrans" cxnId="{F74E1FDC-DC4F-44C4-B767-C75DD289DB08}">
      <dgm:prSet/>
      <dgm:spPr/>
      <dgm:t>
        <a:bodyPr/>
        <a:lstStyle/>
        <a:p>
          <a:endParaRPr lang="en-US"/>
        </a:p>
      </dgm:t>
    </dgm:pt>
    <dgm:pt modelId="{B27F71D2-823D-4E58-A58A-4DC8F1547AF8}" type="sibTrans" cxnId="{F74E1FDC-DC4F-44C4-B767-C75DD289DB08}">
      <dgm:prSet/>
      <dgm:spPr/>
      <dgm:t>
        <a:bodyPr/>
        <a:lstStyle/>
        <a:p>
          <a:endParaRPr lang="en-US"/>
        </a:p>
      </dgm:t>
    </dgm:pt>
    <dgm:pt modelId="{B9BE4503-478D-584F-AC93-CA45F27F3347}" type="pres">
      <dgm:prSet presAssocID="{9AC91465-F7FC-42A3-A9E7-7117A1BB9177}" presName="vert0" presStyleCnt="0">
        <dgm:presLayoutVars>
          <dgm:dir/>
          <dgm:animOne val="branch"/>
          <dgm:animLvl val="lvl"/>
        </dgm:presLayoutVars>
      </dgm:prSet>
      <dgm:spPr/>
      <dgm:t>
        <a:bodyPr/>
        <a:lstStyle/>
        <a:p>
          <a:endParaRPr lang="en-GB"/>
        </a:p>
      </dgm:t>
    </dgm:pt>
    <dgm:pt modelId="{C69C2C5B-2672-EC4A-B31E-014BDD56C849}" type="pres">
      <dgm:prSet presAssocID="{D9772F5C-A908-4C3B-9783-CD26E4AB8FC6}" presName="thickLine" presStyleLbl="alignNode1" presStyleIdx="0" presStyleCnt="5"/>
      <dgm:spPr/>
    </dgm:pt>
    <dgm:pt modelId="{218C628E-B023-B940-B584-9FD23397A451}" type="pres">
      <dgm:prSet presAssocID="{D9772F5C-A908-4C3B-9783-CD26E4AB8FC6}" presName="horz1" presStyleCnt="0"/>
      <dgm:spPr/>
    </dgm:pt>
    <dgm:pt modelId="{098FBA29-E886-9448-BFB0-BCA9EEC5F12A}" type="pres">
      <dgm:prSet presAssocID="{D9772F5C-A908-4C3B-9783-CD26E4AB8FC6}" presName="tx1" presStyleLbl="revTx" presStyleIdx="0" presStyleCnt="5"/>
      <dgm:spPr/>
      <dgm:t>
        <a:bodyPr/>
        <a:lstStyle/>
        <a:p>
          <a:endParaRPr lang="en-GB"/>
        </a:p>
      </dgm:t>
    </dgm:pt>
    <dgm:pt modelId="{C35446B3-8767-134F-B602-F1EC2A9EC4C9}" type="pres">
      <dgm:prSet presAssocID="{D9772F5C-A908-4C3B-9783-CD26E4AB8FC6}" presName="vert1" presStyleCnt="0"/>
      <dgm:spPr/>
    </dgm:pt>
    <dgm:pt modelId="{F0D816A2-86B4-F040-BD33-089668324901}" type="pres">
      <dgm:prSet presAssocID="{CA8DF9D6-7508-470D-A2E5-DDC1CF61F652}" presName="thickLine" presStyleLbl="alignNode1" presStyleIdx="1" presStyleCnt="5"/>
      <dgm:spPr/>
    </dgm:pt>
    <dgm:pt modelId="{E6463384-2C04-934E-8977-6CA3D2D385BC}" type="pres">
      <dgm:prSet presAssocID="{CA8DF9D6-7508-470D-A2E5-DDC1CF61F652}" presName="horz1" presStyleCnt="0"/>
      <dgm:spPr/>
    </dgm:pt>
    <dgm:pt modelId="{4705ED42-AD75-BE41-8842-EAD44647D3D4}" type="pres">
      <dgm:prSet presAssocID="{CA8DF9D6-7508-470D-A2E5-DDC1CF61F652}" presName="tx1" presStyleLbl="revTx" presStyleIdx="1" presStyleCnt="5"/>
      <dgm:spPr/>
      <dgm:t>
        <a:bodyPr/>
        <a:lstStyle/>
        <a:p>
          <a:endParaRPr lang="en-GB"/>
        </a:p>
      </dgm:t>
    </dgm:pt>
    <dgm:pt modelId="{36BA03F8-E09C-5A41-BC27-CE4F3800D041}" type="pres">
      <dgm:prSet presAssocID="{CA8DF9D6-7508-470D-A2E5-DDC1CF61F652}" presName="vert1" presStyleCnt="0"/>
      <dgm:spPr/>
    </dgm:pt>
    <dgm:pt modelId="{66C8F6F3-6865-6747-AB4B-262A88F261B6}" type="pres">
      <dgm:prSet presAssocID="{DA5AD44A-22C6-4CE3-989B-CEF1BA1A9A7F}" presName="thickLine" presStyleLbl="alignNode1" presStyleIdx="2" presStyleCnt="5"/>
      <dgm:spPr/>
    </dgm:pt>
    <dgm:pt modelId="{46FFCE83-8799-604B-9D0B-0E2F9884BDA0}" type="pres">
      <dgm:prSet presAssocID="{DA5AD44A-22C6-4CE3-989B-CEF1BA1A9A7F}" presName="horz1" presStyleCnt="0"/>
      <dgm:spPr/>
    </dgm:pt>
    <dgm:pt modelId="{0EF3683D-F903-6A44-889B-E8E922425217}" type="pres">
      <dgm:prSet presAssocID="{DA5AD44A-22C6-4CE3-989B-CEF1BA1A9A7F}" presName="tx1" presStyleLbl="revTx" presStyleIdx="2" presStyleCnt="5"/>
      <dgm:spPr/>
      <dgm:t>
        <a:bodyPr/>
        <a:lstStyle/>
        <a:p>
          <a:endParaRPr lang="en-GB"/>
        </a:p>
      </dgm:t>
    </dgm:pt>
    <dgm:pt modelId="{F1995617-A73A-994A-A8CE-DA1DEA52EB6C}" type="pres">
      <dgm:prSet presAssocID="{DA5AD44A-22C6-4CE3-989B-CEF1BA1A9A7F}" presName="vert1" presStyleCnt="0"/>
      <dgm:spPr/>
    </dgm:pt>
    <dgm:pt modelId="{2B35184D-0711-4F47-BD20-0039071E9B65}" type="pres">
      <dgm:prSet presAssocID="{ADF77A63-DA7A-40C4-8E19-A74AB31D2D14}" presName="thickLine" presStyleLbl="alignNode1" presStyleIdx="3" presStyleCnt="5"/>
      <dgm:spPr/>
    </dgm:pt>
    <dgm:pt modelId="{4227585D-D36E-0A4F-96D5-2E8509CE96D9}" type="pres">
      <dgm:prSet presAssocID="{ADF77A63-DA7A-40C4-8E19-A74AB31D2D14}" presName="horz1" presStyleCnt="0"/>
      <dgm:spPr/>
    </dgm:pt>
    <dgm:pt modelId="{C8B47D64-0B94-AB44-AAE4-FBA2D9CD841C}" type="pres">
      <dgm:prSet presAssocID="{ADF77A63-DA7A-40C4-8E19-A74AB31D2D14}" presName="tx1" presStyleLbl="revTx" presStyleIdx="3" presStyleCnt="5"/>
      <dgm:spPr/>
      <dgm:t>
        <a:bodyPr/>
        <a:lstStyle/>
        <a:p>
          <a:endParaRPr lang="en-GB"/>
        </a:p>
      </dgm:t>
    </dgm:pt>
    <dgm:pt modelId="{E8C4F63A-7BF4-6644-89D9-B5A012F3DF94}" type="pres">
      <dgm:prSet presAssocID="{ADF77A63-DA7A-40C4-8E19-A74AB31D2D14}" presName="vert1" presStyleCnt="0"/>
      <dgm:spPr/>
    </dgm:pt>
    <dgm:pt modelId="{5B1A6463-B91F-914F-BF0D-B386597C71D3}" type="pres">
      <dgm:prSet presAssocID="{0E5BE222-52B5-45D7-B327-854D33857EE4}" presName="thickLine" presStyleLbl="alignNode1" presStyleIdx="4" presStyleCnt="5"/>
      <dgm:spPr/>
    </dgm:pt>
    <dgm:pt modelId="{14208761-C9BA-6A4E-8E99-92C023BBBBC8}" type="pres">
      <dgm:prSet presAssocID="{0E5BE222-52B5-45D7-B327-854D33857EE4}" presName="horz1" presStyleCnt="0"/>
      <dgm:spPr/>
    </dgm:pt>
    <dgm:pt modelId="{BF95AC79-5510-FB49-BF54-E38F3654938D}" type="pres">
      <dgm:prSet presAssocID="{0E5BE222-52B5-45D7-B327-854D33857EE4}" presName="tx1" presStyleLbl="revTx" presStyleIdx="4" presStyleCnt="5"/>
      <dgm:spPr/>
      <dgm:t>
        <a:bodyPr/>
        <a:lstStyle/>
        <a:p>
          <a:endParaRPr lang="en-GB"/>
        </a:p>
      </dgm:t>
    </dgm:pt>
    <dgm:pt modelId="{68603608-A42B-E348-A80A-52C914EF5027}" type="pres">
      <dgm:prSet presAssocID="{0E5BE222-52B5-45D7-B327-854D33857EE4}" presName="vert1" presStyleCnt="0"/>
      <dgm:spPr/>
    </dgm:pt>
  </dgm:ptLst>
  <dgm:cxnLst>
    <dgm:cxn modelId="{69A8CE1E-CA37-864D-A63A-2A26227E2654}" type="presOf" srcId="{9AC91465-F7FC-42A3-A9E7-7117A1BB9177}" destId="{B9BE4503-478D-584F-AC93-CA45F27F3347}" srcOrd="0" destOrd="0" presId="urn:microsoft.com/office/officeart/2008/layout/LinedList"/>
    <dgm:cxn modelId="{6CC42F38-7B3A-4C1C-846B-CA5A0FC64D2D}" srcId="{9AC91465-F7FC-42A3-A9E7-7117A1BB9177}" destId="{DA5AD44A-22C6-4CE3-989B-CEF1BA1A9A7F}" srcOrd="2" destOrd="0" parTransId="{2D164455-FBE7-4539-B6EF-FC31443F31C6}" sibTransId="{A6474A30-D4A3-4EC5-8BF9-D676CD31D306}"/>
    <dgm:cxn modelId="{A6673C73-BF84-8948-AE1A-4B43BAC154B8}" type="presOf" srcId="{ADF77A63-DA7A-40C4-8E19-A74AB31D2D14}" destId="{C8B47D64-0B94-AB44-AAE4-FBA2D9CD841C}" srcOrd="0" destOrd="0" presId="urn:microsoft.com/office/officeart/2008/layout/LinedList"/>
    <dgm:cxn modelId="{21A3BD70-513B-3C43-8F0C-A7555DB010D9}" type="presOf" srcId="{0E5BE222-52B5-45D7-B327-854D33857EE4}" destId="{BF95AC79-5510-FB49-BF54-E38F3654938D}" srcOrd="0" destOrd="0" presId="urn:microsoft.com/office/officeart/2008/layout/LinedList"/>
    <dgm:cxn modelId="{8B7714C6-E674-4FF2-B450-57AE7865EF34}" srcId="{9AC91465-F7FC-42A3-A9E7-7117A1BB9177}" destId="{D9772F5C-A908-4C3B-9783-CD26E4AB8FC6}" srcOrd="0" destOrd="0" parTransId="{337B0D54-18EC-4DDD-93E1-0C0DA5E89E71}" sibTransId="{84057FA7-D7BC-491A-BAF1-D3487D8A3FD7}"/>
    <dgm:cxn modelId="{DDD16FF8-B506-A94B-995A-04E181498B57}" type="presOf" srcId="{DA5AD44A-22C6-4CE3-989B-CEF1BA1A9A7F}" destId="{0EF3683D-F903-6A44-889B-E8E922425217}" srcOrd="0" destOrd="0" presId="urn:microsoft.com/office/officeart/2008/layout/LinedList"/>
    <dgm:cxn modelId="{F74E1FDC-DC4F-44C4-B767-C75DD289DB08}" srcId="{9AC91465-F7FC-42A3-A9E7-7117A1BB9177}" destId="{0E5BE222-52B5-45D7-B327-854D33857EE4}" srcOrd="4" destOrd="0" parTransId="{AF576071-CCAE-4D18-AB03-89F5301C7785}" sibTransId="{B27F71D2-823D-4E58-A58A-4DC8F1547AF8}"/>
    <dgm:cxn modelId="{54A9B26D-7A6D-41A7-AC45-B1531870756D}" srcId="{9AC91465-F7FC-42A3-A9E7-7117A1BB9177}" destId="{ADF77A63-DA7A-40C4-8E19-A74AB31D2D14}" srcOrd="3" destOrd="0" parTransId="{80CD438E-38D3-4695-9CB0-3D8D1879211A}" sibTransId="{7BBC55D0-E41E-46EF-8425-9DE75C7DE461}"/>
    <dgm:cxn modelId="{64978DED-273A-AC4D-BAC0-0639A57A78FF}" type="presOf" srcId="{D9772F5C-A908-4C3B-9783-CD26E4AB8FC6}" destId="{098FBA29-E886-9448-BFB0-BCA9EEC5F12A}" srcOrd="0" destOrd="0" presId="urn:microsoft.com/office/officeart/2008/layout/LinedList"/>
    <dgm:cxn modelId="{DF6D24C3-EDB5-4081-8F8D-D17D8ABBF406}" srcId="{9AC91465-F7FC-42A3-A9E7-7117A1BB9177}" destId="{CA8DF9D6-7508-470D-A2E5-DDC1CF61F652}" srcOrd="1" destOrd="0" parTransId="{37378A90-FC88-4DD0-A652-A99A9E6F9ED1}" sibTransId="{0D2DBEE2-517B-457D-90C5-E72429F6F5B6}"/>
    <dgm:cxn modelId="{E09503CA-AED9-A54B-BBD8-2DCE75A638C3}" type="presOf" srcId="{CA8DF9D6-7508-470D-A2E5-DDC1CF61F652}" destId="{4705ED42-AD75-BE41-8842-EAD44647D3D4}" srcOrd="0" destOrd="0" presId="urn:microsoft.com/office/officeart/2008/layout/LinedList"/>
    <dgm:cxn modelId="{BAB91715-1862-A944-9BD6-C4CCEF342CD7}" type="presParOf" srcId="{B9BE4503-478D-584F-AC93-CA45F27F3347}" destId="{C69C2C5B-2672-EC4A-B31E-014BDD56C849}" srcOrd="0" destOrd="0" presId="urn:microsoft.com/office/officeart/2008/layout/LinedList"/>
    <dgm:cxn modelId="{52C43FDB-BF40-9A42-BD65-35A1C4DE1A9A}" type="presParOf" srcId="{B9BE4503-478D-584F-AC93-CA45F27F3347}" destId="{218C628E-B023-B940-B584-9FD23397A451}" srcOrd="1" destOrd="0" presId="urn:microsoft.com/office/officeart/2008/layout/LinedList"/>
    <dgm:cxn modelId="{1B34FD72-C0D3-C947-A3FC-6C08F9E35DE0}" type="presParOf" srcId="{218C628E-B023-B940-B584-9FD23397A451}" destId="{098FBA29-E886-9448-BFB0-BCA9EEC5F12A}" srcOrd="0" destOrd="0" presId="urn:microsoft.com/office/officeart/2008/layout/LinedList"/>
    <dgm:cxn modelId="{9AC2D60D-BF5B-FD4A-8615-FF0ACEB35654}" type="presParOf" srcId="{218C628E-B023-B940-B584-9FD23397A451}" destId="{C35446B3-8767-134F-B602-F1EC2A9EC4C9}" srcOrd="1" destOrd="0" presId="urn:microsoft.com/office/officeart/2008/layout/LinedList"/>
    <dgm:cxn modelId="{8A0C4317-1E71-0144-9862-421B6E6D2B83}" type="presParOf" srcId="{B9BE4503-478D-584F-AC93-CA45F27F3347}" destId="{F0D816A2-86B4-F040-BD33-089668324901}" srcOrd="2" destOrd="0" presId="urn:microsoft.com/office/officeart/2008/layout/LinedList"/>
    <dgm:cxn modelId="{635ADEDB-DDD1-9A41-8B40-2F1DD5D73DE3}" type="presParOf" srcId="{B9BE4503-478D-584F-AC93-CA45F27F3347}" destId="{E6463384-2C04-934E-8977-6CA3D2D385BC}" srcOrd="3" destOrd="0" presId="urn:microsoft.com/office/officeart/2008/layout/LinedList"/>
    <dgm:cxn modelId="{C6E19343-8EE6-6F42-BDE5-8C94C528C607}" type="presParOf" srcId="{E6463384-2C04-934E-8977-6CA3D2D385BC}" destId="{4705ED42-AD75-BE41-8842-EAD44647D3D4}" srcOrd="0" destOrd="0" presId="urn:microsoft.com/office/officeart/2008/layout/LinedList"/>
    <dgm:cxn modelId="{D5CA5991-6E9E-C140-B3A5-63C953977620}" type="presParOf" srcId="{E6463384-2C04-934E-8977-6CA3D2D385BC}" destId="{36BA03F8-E09C-5A41-BC27-CE4F3800D041}" srcOrd="1" destOrd="0" presId="urn:microsoft.com/office/officeart/2008/layout/LinedList"/>
    <dgm:cxn modelId="{C7B2B09D-5B7E-7A4D-B747-2B124E55CF03}" type="presParOf" srcId="{B9BE4503-478D-584F-AC93-CA45F27F3347}" destId="{66C8F6F3-6865-6747-AB4B-262A88F261B6}" srcOrd="4" destOrd="0" presId="urn:microsoft.com/office/officeart/2008/layout/LinedList"/>
    <dgm:cxn modelId="{2261CAA4-E954-AE40-8F3C-99D1E4DBF342}" type="presParOf" srcId="{B9BE4503-478D-584F-AC93-CA45F27F3347}" destId="{46FFCE83-8799-604B-9D0B-0E2F9884BDA0}" srcOrd="5" destOrd="0" presId="urn:microsoft.com/office/officeart/2008/layout/LinedList"/>
    <dgm:cxn modelId="{65444390-0607-5041-9C9E-969FF5B7B666}" type="presParOf" srcId="{46FFCE83-8799-604B-9D0B-0E2F9884BDA0}" destId="{0EF3683D-F903-6A44-889B-E8E922425217}" srcOrd="0" destOrd="0" presId="urn:microsoft.com/office/officeart/2008/layout/LinedList"/>
    <dgm:cxn modelId="{7EA28887-F8B5-664E-B6FD-4A91E8695094}" type="presParOf" srcId="{46FFCE83-8799-604B-9D0B-0E2F9884BDA0}" destId="{F1995617-A73A-994A-A8CE-DA1DEA52EB6C}" srcOrd="1" destOrd="0" presId="urn:microsoft.com/office/officeart/2008/layout/LinedList"/>
    <dgm:cxn modelId="{396136C0-BA20-4646-BFA2-EBFD398750A8}" type="presParOf" srcId="{B9BE4503-478D-584F-AC93-CA45F27F3347}" destId="{2B35184D-0711-4F47-BD20-0039071E9B65}" srcOrd="6" destOrd="0" presId="urn:microsoft.com/office/officeart/2008/layout/LinedList"/>
    <dgm:cxn modelId="{1EF06988-DDD9-3640-8FFE-9269AC8F5E29}" type="presParOf" srcId="{B9BE4503-478D-584F-AC93-CA45F27F3347}" destId="{4227585D-D36E-0A4F-96D5-2E8509CE96D9}" srcOrd="7" destOrd="0" presId="urn:microsoft.com/office/officeart/2008/layout/LinedList"/>
    <dgm:cxn modelId="{0CD23561-6B5A-E448-8D24-8E2D45DB429B}" type="presParOf" srcId="{4227585D-D36E-0A4F-96D5-2E8509CE96D9}" destId="{C8B47D64-0B94-AB44-AAE4-FBA2D9CD841C}" srcOrd="0" destOrd="0" presId="urn:microsoft.com/office/officeart/2008/layout/LinedList"/>
    <dgm:cxn modelId="{C35EEBC2-545B-B749-9931-85A0EA53776A}" type="presParOf" srcId="{4227585D-D36E-0A4F-96D5-2E8509CE96D9}" destId="{E8C4F63A-7BF4-6644-89D9-B5A012F3DF94}" srcOrd="1" destOrd="0" presId="urn:microsoft.com/office/officeart/2008/layout/LinedList"/>
    <dgm:cxn modelId="{0D74652C-9C9B-E24A-91A9-3468F40360D8}" type="presParOf" srcId="{B9BE4503-478D-584F-AC93-CA45F27F3347}" destId="{5B1A6463-B91F-914F-BF0D-B386597C71D3}" srcOrd="8" destOrd="0" presId="urn:microsoft.com/office/officeart/2008/layout/LinedList"/>
    <dgm:cxn modelId="{F70E5C2F-B62C-1247-A1BF-776628B84ADB}" type="presParOf" srcId="{B9BE4503-478D-584F-AC93-CA45F27F3347}" destId="{14208761-C9BA-6A4E-8E99-92C023BBBBC8}" srcOrd="9" destOrd="0" presId="urn:microsoft.com/office/officeart/2008/layout/LinedList"/>
    <dgm:cxn modelId="{84366BDA-EB05-B140-8293-1D2631BF9F22}" type="presParOf" srcId="{14208761-C9BA-6A4E-8E99-92C023BBBBC8}" destId="{BF95AC79-5510-FB49-BF54-E38F3654938D}" srcOrd="0" destOrd="0" presId="urn:microsoft.com/office/officeart/2008/layout/LinedList"/>
    <dgm:cxn modelId="{811A205F-6A47-9144-9AA8-0D0E505AA920}" type="presParOf" srcId="{14208761-C9BA-6A4E-8E99-92C023BBBBC8}" destId="{68603608-A42B-E348-A80A-52C914EF50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DBABA-AAB3-4F50-B081-06AAC85274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3E51EC-4604-43FB-A796-F813FA332B2E}">
      <dgm:prSet/>
      <dgm:spPr/>
      <dgm:t>
        <a:bodyPr/>
        <a:lstStyle/>
        <a:p>
          <a:pPr>
            <a:lnSpc>
              <a:spcPct val="100000"/>
            </a:lnSpc>
          </a:pPr>
          <a:r>
            <a:rPr lang="en-GB" b="0" dirty="0"/>
            <a:t>Dizziness</a:t>
          </a:r>
          <a:r>
            <a:rPr lang="en-GB" dirty="0"/>
            <a:t> or </a:t>
          </a:r>
          <a:r>
            <a:rPr lang="en-GB" b="0" dirty="0"/>
            <a:t>light-headedness</a:t>
          </a:r>
          <a:r>
            <a:rPr lang="en-GB" dirty="0"/>
            <a:t>.</a:t>
          </a:r>
          <a:endParaRPr lang="en-US" dirty="0"/>
        </a:p>
      </dgm:t>
    </dgm:pt>
    <dgm:pt modelId="{F7F272E7-319D-445D-88A4-16C223CAE662}" type="parTrans" cxnId="{42B044F3-DDDF-4F24-8FD6-7955CB147781}">
      <dgm:prSet/>
      <dgm:spPr/>
      <dgm:t>
        <a:bodyPr/>
        <a:lstStyle/>
        <a:p>
          <a:endParaRPr lang="en-US"/>
        </a:p>
      </dgm:t>
    </dgm:pt>
    <dgm:pt modelId="{7CB1FD5F-0BB0-4389-BFEA-444EB3BE9388}" type="sibTrans" cxnId="{42B044F3-DDDF-4F24-8FD6-7955CB147781}">
      <dgm:prSet/>
      <dgm:spPr/>
      <dgm:t>
        <a:bodyPr/>
        <a:lstStyle/>
        <a:p>
          <a:endParaRPr lang="en-US"/>
        </a:p>
      </dgm:t>
    </dgm:pt>
    <dgm:pt modelId="{D2BB8680-30D1-4D42-8F04-60FA70F9E291}">
      <dgm:prSet/>
      <dgm:spPr/>
      <dgm:t>
        <a:bodyPr/>
        <a:lstStyle/>
        <a:p>
          <a:pPr>
            <a:lnSpc>
              <a:spcPct val="100000"/>
            </a:lnSpc>
          </a:pPr>
          <a:r>
            <a:rPr lang="en-GB" b="0" dirty="0"/>
            <a:t>Nausea</a:t>
          </a:r>
          <a:r>
            <a:rPr lang="en-GB" dirty="0"/>
            <a:t>.</a:t>
          </a:r>
          <a:endParaRPr lang="en-US" dirty="0"/>
        </a:p>
      </dgm:t>
    </dgm:pt>
    <dgm:pt modelId="{0976B7BF-7604-45D9-A986-8B40BAA3F9F1}" type="parTrans" cxnId="{31B9D824-CB96-4FED-B2ED-DCDEA2D9E07C}">
      <dgm:prSet/>
      <dgm:spPr/>
      <dgm:t>
        <a:bodyPr/>
        <a:lstStyle/>
        <a:p>
          <a:endParaRPr lang="en-US"/>
        </a:p>
      </dgm:t>
    </dgm:pt>
    <dgm:pt modelId="{5F7D7D6E-EE06-4217-817B-FB5697BDE114}" type="sibTrans" cxnId="{31B9D824-CB96-4FED-B2ED-DCDEA2D9E07C}">
      <dgm:prSet/>
      <dgm:spPr/>
      <dgm:t>
        <a:bodyPr/>
        <a:lstStyle/>
        <a:p>
          <a:endParaRPr lang="en-US"/>
        </a:p>
      </dgm:t>
    </dgm:pt>
    <dgm:pt modelId="{F38246AD-C4A1-4EAB-AC38-555BF86C2E4D}">
      <dgm:prSet/>
      <dgm:spPr/>
      <dgm:t>
        <a:bodyPr/>
        <a:lstStyle/>
        <a:p>
          <a:pPr>
            <a:lnSpc>
              <a:spcPct val="100000"/>
            </a:lnSpc>
          </a:pPr>
          <a:r>
            <a:rPr lang="en-GB" b="0" dirty="0"/>
            <a:t>Fainting (syncope)</a:t>
          </a:r>
          <a:endParaRPr lang="en-US" b="0" dirty="0"/>
        </a:p>
      </dgm:t>
    </dgm:pt>
    <dgm:pt modelId="{C443C510-9F46-4020-93A4-101BC8142D51}" type="parTrans" cxnId="{7DE60E15-D192-4278-A881-7E2DCF1E43FE}">
      <dgm:prSet/>
      <dgm:spPr/>
      <dgm:t>
        <a:bodyPr/>
        <a:lstStyle/>
        <a:p>
          <a:endParaRPr lang="en-US"/>
        </a:p>
      </dgm:t>
    </dgm:pt>
    <dgm:pt modelId="{AB3B05BD-BD46-4D83-BA28-25109BB207A9}" type="sibTrans" cxnId="{7DE60E15-D192-4278-A881-7E2DCF1E43FE}">
      <dgm:prSet/>
      <dgm:spPr/>
      <dgm:t>
        <a:bodyPr/>
        <a:lstStyle/>
        <a:p>
          <a:endParaRPr lang="en-US"/>
        </a:p>
      </dgm:t>
    </dgm:pt>
    <dgm:pt modelId="{C9065B11-270B-44E8-AA3C-EE9921E88EF1}">
      <dgm:prSet/>
      <dgm:spPr/>
      <dgm:t>
        <a:bodyPr/>
        <a:lstStyle/>
        <a:p>
          <a:pPr>
            <a:lnSpc>
              <a:spcPct val="100000"/>
            </a:lnSpc>
          </a:pPr>
          <a:r>
            <a:rPr lang="en-GB"/>
            <a:t>Dehydration and unusual thirst.</a:t>
          </a:r>
          <a:endParaRPr lang="en-US"/>
        </a:p>
      </dgm:t>
    </dgm:pt>
    <dgm:pt modelId="{19A97A75-42BB-4C11-A951-61C1A4FAD7C6}" type="parTrans" cxnId="{F0F74CEB-AAAF-4FD1-9AB4-0A13B363FA73}">
      <dgm:prSet/>
      <dgm:spPr/>
      <dgm:t>
        <a:bodyPr/>
        <a:lstStyle/>
        <a:p>
          <a:endParaRPr lang="en-US"/>
        </a:p>
      </dgm:t>
    </dgm:pt>
    <dgm:pt modelId="{84821F0A-F9E5-4442-B3BE-638BCE6A1D7F}" type="sibTrans" cxnId="{F0F74CEB-AAAF-4FD1-9AB4-0A13B363FA73}">
      <dgm:prSet/>
      <dgm:spPr/>
      <dgm:t>
        <a:bodyPr/>
        <a:lstStyle/>
        <a:p>
          <a:endParaRPr lang="en-US"/>
        </a:p>
      </dgm:t>
    </dgm:pt>
    <dgm:pt modelId="{F515B403-E9F4-415A-9EB5-AA797A215EE8}">
      <dgm:prSet/>
      <dgm:spPr/>
      <dgm:t>
        <a:bodyPr/>
        <a:lstStyle/>
        <a:p>
          <a:pPr>
            <a:lnSpc>
              <a:spcPct val="100000"/>
            </a:lnSpc>
          </a:pPr>
          <a:r>
            <a:rPr lang="en-GB"/>
            <a:t>Lack of concentration </a:t>
          </a:r>
          <a:endParaRPr lang="en-US"/>
        </a:p>
      </dgm:t>
    </dgm:pt>
    <dgm:pt modelId="{D510A5D5-0D8F-4CEB-A689-1334C7B6E6E3}" type="parTrans" cxnId="{9DC13D01-509E-49A7-B94F-9509A9E8C57E}">
      <dgm:prSet/>
      <dgm:spPr/>
      <dgm:t>
        <a:bodyPr/>
        <a:lstStyle/>
        <a:p>
          <a:endParaRPr lang="en-US"/>
        </a:p>
      </dgm:t>
    </dgm:pt>
    <dgm:pt modelId="{2C0635A4-8524-4BAF-B501-B896D10DB313}" type="sibTrans" cxnId="{9DC13D01-509E-49A7-B94F-9509A9E8C57E}">
      <dgm:prSet/>
      <dgm:spPr/>
      <dgm:t>
        <a:bodyPr/>
        <a:lstStyle/>
        <a:p>
          <a:endParaRPr lang="en-US"/>
        </a:p>
      </dgm:t>
    </dgm:pt>
    <dgm:pt modelId="{AF55B99F-3DC9-419C-8D4C-9AED0723CF44}">
      <dgm:prSet/>
      <dgm:spPr/>
      <dgm:t>
        <a:bodyPr/>
        <a:lstStyle/>
        <a:p>
          <a:pPr>
            <a:lnSpc>
              <a:spcPct val="100000"/>
            </a:lnSpc>
          </a:pPr>
          <a:r>
            <a:rPr lang="en-GB"/>
            <a:t>Blurred vision. </a:t>
          </a:r>
          <a:endParaRPr lang="en-US"/>
        </a:p>
      </dgm:t>
    </dgm:pt>
    <dgm:pt modelId="{428DABF3-BB25-4B14-B0ED-220740622152}" type="parTrans" cxnId="{D85A4F07-3A26-4065-8262-8B4D9F0A2213}">
      <dgm:prSet/>
      <dgm:spPr/>
      <dgm:t>
        <a:bodyPr/>
        <a:lstStyle/>
        <a:p>
          <a:endParaRPr lang="en-US"/>
        </a:p>
      </dgm:t>
    </dgm:pt>
    <dgm:pt modelId="{25D0AB52-D7A4-4EC0-96E0-4338CE986ED9}" type="sibTrans" cxnId="{D85A4F07-3A26-4065-8262-8B4D9F0A2213}">
      <dgm:prSet/>
      <dgm:spPr/>
      <dgm:t>
        <a:bodyPr/>
        <a:lstStyle/>
        <a:p>
          <a:endParaRPr lang="en-US"/>
        </a:p>
      </dgm:t>
    </dgm:pt>
    <dgm:pt modelId="{A4410C4A-FDDE-4F00-8DDD-414B3A326AF8}" type="pres">
      <dgm:prSet presAssocID="{0BFDBABA-AAB3-4F50-B081-06AAC8527423}" presName="root" presStyleCnt="0">
        <dgm:presLayoutVars>
          <dgm:dir/>
          <dgm:resizeHandles val="exact"/>
        </dgm:presLayoutVars>
      </dgm:prSet>
      <dgm:spPr/>
      <dgm:t>
        <a:bodyPr/>
        <a:lstStyle/>
        <a:p>
          <a:endParaRPr lang="en-GB"/>
        </a:p>
      </dgm:t>
    </dgm:pt>
    <dgm:pt modelId="{EBEB2A00-6A3D-4158-86E8-D5959F72A5A9}" type="pres">
      <dgm:prSet presAssocID="{AE3E51EC-4604-43FB-A796-F813FA332B2E}" presName="compNode" presStyleCnt="0"/>
      <dgm:spPr/>
    </dgm:pt>
    <dgm:pt modelId="{63C5B053-D7E9-4C0F-A187-2E0266A92B03}" type="pres">
      <dgm:prSet presAssocID="{AE3E51EC-4604-43FB-A796-F813FA332B2E}" presName="bgRect" presStyleLbl="bgShp" presStyleIdx="0" presStyleCnt="6"/>
      <dgm:spPr/>
    </dgm:pt>
    <dgm:pt modelId="{55DCC9AF-92B6-4D4A-A829-2AA0D584CFC4}" type="pres">
      <dgm:prSet presAssocID="{AE3E51EC-4604-43FB-A796-F813FA332B2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peed Bump"/>
        </a:ext>
      </dgm:extLst>
    </dgm:pt>
    <dgm:pt modelId="{699B497D-FFED-4DDB-A909-7C326D855B0F}" type="pres">
      <dgm:prSet presAssocID="{AE3E51EC-4604-43FB-A796-F813FA332B2E}" presName="spaceRect" presStyleCnt="0"/>
      <dgm:spPr/>
    </dgm:pt>
    <dgm:pt modelId="{FB69ABC9-9F0A-4873-A1DE-06AF7D899A36}" type="pres">
      <dgm:prSet presAssocID="{AE3E51EC-4604-43FB-A796-F813FA332B2E}" presName="parTx" presStyleLbl="revTx" presStyleIdx="0" presStyleCnt="6">
        <dgm:presLayoutVars>
          <dgm:chMax val="0"/>
          <dgm:chPref val="0"/>
        </dgm:presLayoutVars>
      </dgm:prSet>
      <dgm:spPr/>
      <dgm:t>
        <a:bodyPr/>
        <a:lstStyle/>
        <a:p>
          <a:endParaRPr lang="en-GB"/>
        </a:p>
      </dgm:t>
    </dgm:pt>
    <dgm:pt modelId="{D5BB403A-B36A-4E06-9A41-382E5A585A81}" type="pres">
      <dgm:prSet presAssocID="{7CB1FD5F-0BB0-4389-BFEA-444EB3BE9388}" presName="sibTrans" presStyleCnt="0"/>
      <dgm:spPr/>
    </dgm:pt>
    <dgm:pt modelId="{8DC68FAE-7EC0-4AAE-84F7-A3A72672FA72}" type="pres">
      <dgm:prSet presAssocID="{D2BB8680-30D1-4D42-8F04-60FA70F9E291}" presName="compNode" presStyleCnt="0"/>
      <dgm:spPr/>
    </dgm:pt>
    <dgm:pt modelId="{C737C941-4234-4FE3-B38D-017ADB3ACBA3}" type="pres">
      <dgm:prSet presAssocID="{D2BB8680-30D1-4D42-8F04-60FA70F9E291}" presName="bgRect" presStyleLbl="bgShp" presStyleIdx="1" presStyleCnt="6"/>
      <dgm:spPr/>
    </dgm:pt>
    <dgm:pt modelId="{32EDBAFA-4C72-4CCF-8BA2-5EE7DFA811F3}" type="pres">
      <dgm:prSet presAssocID="{D2BB8680-30D1-4D42-8F04-60FA70F9E29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omach"/>
        </a:ext>
      </dgm:extLst>
    </dgm:pt>
    <dgm:pt modelId="{CC454A7F-3EE6-4D70-8D42-EF854C14BB72}" type="pres">
      <dgm:prSet presAssocID="{D2BB8680-30D1-4D42-8F04-60FA70F9E291}" presName="spaceRect" presStyleCnt="0"/>
      <dgm:spPr/>
    </dgm:pt>
    <dgm:pt modelId="{75505A43-7B43-43C1-8924-954BF1D7275E}" type="pres">
      <dgm:prSet presAssocID="{D2BB8680-30D1-4D42-8F04-60FA70F9E291}" presName="parTx" presStyleLbl="revTx" presStyleIdx="1" presStyleCnt="6">
        <dgm:presLayoutVars>
          <dgm:chMax val="0"/>
          <dgm:chPref val="0"/>
        </dgm:presLayoutVars>
      </dgm:prSet>
      <dgm:spPr/>
      <dgm:t>
        <a:bodyPr/>
        <a:lstStyle/>
        <a:p>
          <a:endParaRPr lang="en-GB"/>
        </a:p>
      </dgm:t>
    </dgm:pt>
    <dgm:pt modelId="{2565F945-AE03-4A75-B521-2565757531C6}" type="pres">
      <dgm:prSet presAssocID="{5F7D7D6E-EE06-4217-817B-FB5697BDE114}" presName="sibTrans" presStyleCnt="0"/>
      <dgm:spPr/>
    </dgm:pt>
    <dgm:pt modelId="{917408B8-403F-44BB-83B6-A55A3480BF04}" type="pres">
      <dgm:prSet presAssocID="{F38246AD-C4A1-4EAB-AC38-555BF86C2E4D}" presName="compNode" presStyleCnt="0"/>
      <dgm:spPr/>
    </dgm:pt>
    <dgm:pt modelId="{D6DA45DF-02BF-4820-A031-AC4D2286E81D}" type="pres">
      <dgm:prSet presAssocID="{F38246AD-C4A1-4EAB-AC38-555BF86C2E4D}" presName="bgRect" presStyleLbl="bgShp" presStyleIdx="2" presStyleCnt="6"/>
      <dgm:spPr/>
    </dgm:pt>
    <dgm:pt modelId="{24429587-A4CC-49D1-9F19-662516ABE09D}" type="pres">
      <dgm:prSet presAssocID="{F38246AD-C4A1-4EAB-AC38-555BF86C2E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unny Face Outline"/>
        </a:ext>
      </dgm:extLst>
    </dgm:pt>
    <dgm:pt modelId="{2254E805-07B9-4F40-A21D-1E6483670239}" type="pres">
      <dgm:prSet presAssocID="{F38246AD-C4A1-4EAB-AC38-555BF86C2E4D}" presName="spaceRect" presStyleCnt="0"/>
      <dgm:spPr/>
    </dgm:pt>
    <dgm:pt modelId="{5508AEBC-BCDB-4405-81CB-6EE12AEFDABE}" type="pres">
      <dgm:prSet presAssocID="{F38246AD-C4A1-4EAB-AC38-555BF86C2E4D}" presName="parTx" presStyleLbl="revTx" presStyleIdx="2" presStyleCnt="6">
        <dgm:presLayoutVars>
          <dgm:chMax val="0"/>
          <dgm:chPref val="0"/>
        </dgm:presLayoutVars>
      </dgm:prSet>
      <dgm:spPr/>
      <dgm:t>
        <a:bodyPr/>
        <a:lstStyle/>
        <a:p>
          <a:endParaRPr lang="en-GB"/>
        </a:p>
      </dgm:t>
    </dgm:pt>
    <dgm:pt modelId="{3ED08932-CF04-4115-A9F3-7BC28390059F}" type="pres">
      <dgm:prSet presAssocID="{AB3B05BD-BD46-4D83-BA28-25109BB207A9}" presName="sibTrans" presStyleCnt="0"/>
      <dgm:spPr/>
    </dgm:pt>
    <dgm:pt modelId="{ECFFA507-BB07-4241-9A6D-1971B2FD14B3}" type="pres">
      <dgm:prSet presAssocID="{C9065B11-270B-44E8-AA3C-EE9921E88EF1}" presName="compNode" presStyleCnt="0"/>
      <dgm:spPr/>
    </dgm:pt>
    <dgm:pt modelId="{27784373-E19C-45ED-B513-747F0D258F90}" type="pres">
      <dgm:prSet presAssocID="{C9065B11-270B-44E8-AA3C-EE9921E88EF1}" presName="bgRect" presStyleLbl="bgShp" presStyleIdx="3" presStyleCnt="6"/>
      <dgm:spPr/>
    </dgm:pt>
    <dgm:pt modelId="{B0E569C3-5821-4A45-BB09-1F3F99E0D772}" type="pres">
      <dgm:prSet presAssocID="{C9065B11-270B-44E8-AA3C-EE9921E88EF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Kidneys"/>
        </a:ext>
      </dgm:extLst>
    </dgm:pt>
    <dgm:pt modelId="{AEE031E7-9869-4AF2-9F36-44A94343EEBE}" type="pres">
      <dgm:prSet presAssocID="{C9065B11-270B-44E8-AA3C-EE9921E88EF1}" presName="spaceRect" presStyleCnt="0"/>
      <dgm:spPr/>
    </dgm:pt>
    <dgm:pt modelId="{7288A9F5-C161-41B3-9B4B-1B84B536E9D6}" type="pres">
      <dgm:prSet presAssocID="{C9065B11-270B-44E8-AA3C-EE9921E88EF1}" presName="parTx" presStyleLbl="revTx" presStyleIdx="3" presStyleCnt="6">
        <dgm:presLayoutVars>
          <dgm:chMax val="0"/>
          <dgm:chPref val="0"/>
        </dgm:presLayoutVars>
      </dgm:prSet>
      <dgm:spPr/>
      <dgm:t>
        <a:bodyPr/>
        <a:lstStyle/>
        <a:p>
          <a:endParaRPr lang="en-GB"/>
        </a:p>
      </dgm:t>
    </dgm:pt>
    <dgm:pt modelId="{2973121B-4B5D-4D71-98E3-5A7DCDCA72E9}" type="pres">
      <dgm:prSet presAssocID="{84821F0A-F9E5-4442-B3BE-638BCE6A1D7F}" presName="sibTrans" presStyleCnt="0"/>
      <dgm:spPr/>
    </dgm:pt>
    <dgm:pt modelId="{4B1A1841-56FE-4C79-AAB1-1A97A0A53383}" type="pres">
      <dgm:prSet presAssocID="{F515B403-E9F4-415A-9EB5-AA797A215EE8}" presName="compNode" presStyleCnt="0"/>
      <dgm:spPr/>
    </dgm:pt>
    <dgm:pt modelId="{36437A35-2569-4CC7-BA32-C4E79A97A61C}" type="pres">
      <dgm:prSet presAssocID="{F515B403-E9F4-415A-9EB5-AA797A215EE8}" presName="bgRect" presStyleLbl="bgShp" presStyleIdx="4" presStyleCnt="6"/>
      <dgm:spPr/>
    </dgm:pt>
    <dgm:pt modelId="{79EDD12C-48C2-444F-A9DB-B816FACC386B}" type="pres">
      <dgm:prSet presAssocID="{F515B403-E9F4-415A-9EB5-AA797A215EE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Warning"/>
        </a:ext>
      </dgm:extLst>
    </dgm:pt>
    <dgm:pt modelId="{02DF8D8E-A6CE-42D6-9629-5829DF23A5A3}" type="pres">
      <dgm:prSet presAssocID="{F515B403-E9F4-415A-9EB5-AA797A215EE8}" presName="spaceRect" presStyleCnt="0"/>
      <dgm:spPr/>
    </dgm:pt>
    <dgm:pt modelId="{6B323054-EDC5-4EDC-8C5F-154665ED476F}" type="pres">
      <dgm:prSet presAssocID="{F515B403-E9F4-415A-9EB5-AA797A215EE8}" presName="parTx" presStyleLbl="revTx" presStyleIdx="4" presStyleCnt="6">
        <dgm:presLayoutVars>
          <dgm:chMax val="0"/>
          <dgm:chPref val="0"/>
        </dgm:presLayoutVars>
      </dgm:prSet>
      <dgm:spPr/>
      <dgm:t>
        <a:bodyPr/>
        <a:lstStyle/>
        <a:p>
          <a:endParaRPr lang="en-GB"/>
        </a:p>
      </dgm:t>
    </dgm:pt>
    <dgm:pt modelId="{9635A234-7EA4-4214-B517-39D3837444D8}" type="pres">
      <dgm:prSet presAssocID="{2C0635A4-8524-4BAF-B501-B896D10DB313}" presName="sibTrans" presStyleCnt="0"/>
      <dgm:spPr/>
    </dgm:pt>
    <dgm:pt modelId="{AB87D076-9557-4082-913F-CC6C5F0723ED}" type="pres">
      <dgm:prSet presAssocID="{AF55B99F-3DC9-419C-8D4C-9AED0723CF44}" presName="compNode" presStyleCnt="0"/>
      <dgm:spPr/>
    </dgm:pt>
    <dgm:pt modelId="{FB906841-2CF2-4E82-8E3A-08CA2700C3F6}" type="pres">
      <dgm:prSet presAssocID="{AF55B99F-3DC9-419C-8D4C-9AED0723CF44}" presName="bgRect" presStyleLbl="bgShp" presStyleIdx="5" presStyleCnt="6"/>
      <dgm:spPr/>
    </dgm:pt>
    <dgm:pt modelId="{7AF4418A-BE6B-4701-95E5-FB77C4A98A42}" type="pres">
      <dgm:prSet presAssocID="{AF55B99F-3DC9-419C-8D4C-9AED0723CF4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Eyes"/>
        </a:ext>
      </dgm:extLst>
    </dgm:pt>
    <dgm:pt modelId="{55BD2447-802C-4ED5-A15B-1DDF1001AA49}" type="pres">
      <dgm:prSet presAssocID="{AF55B99F-3DC9-419C-8D4C-9AED0723CF44}" presName="spaceRect" presStyleCnt="0"/>
      <dgm:spPr/>
    </dgm:pt>
    <dgm:pt modelId="{280444BB-1235-4308-9BF6-CBE476B94A96}" type="pres">
      <dgm:prSet presAssocID="{AF55B99F-3DC9-419C-8D4C-9AED0723CF44}" presName="parTx" presStyleLbl="revTx" presStyleIdx="5" presStyleCnt="6">
        <dgm:presLayoutVars>
          <dgm:chMax val="0"/>
          <dgm:chPref val="0"/>
        </dgm:presLayoutVars>
      </dgm:prSet>
      <dgm:spPr/>
      <dgm:t>
        <a:bodyPr/>
        <a:lstStyle/>
        <a:p>
          <a:endParaRPr lang="en-GB"/>
        </a:p>
      </dgm:t>
    </dgm:pt>
  </dgm:ptLst>
  <dgm:cxnLst>
    <dgm:cxn modelId="{9199183F-9946-964E-97E4-DE2AAC746FC3}" type="presOf" srcId="{0BFDBABA-AAB3-4F50-B081-06AAC8527423}" destId="{A4410C4A-FDDE-4F00-8DDD-414B3A326AF8}" srcOrd="0" destOrd="0" presId="urn:microsoft.com/office/officeart/2018/2/layout/IconVerticalSolidList"/>
    <dgm:cxn modelId="{D85A4F07-3A26-4065-8262-8B4D9F0A2213}" srcId="{0BFDBABA-AAB3-4F50-B081-06AAC8527423}" destId="{AF55B99F-3DC9-419C-8D4C-9AED0723CF44}" srcOrd="5" destOrd="0" parTransId="{428DABF3-BB25-4B14-B0ED-220740622152}" sibTransId="{25D0AB52-D7A4-4EC0-96E0-4338CE986ED9}"/>
    <dgm:cxn modelId="{31B9D824-CB96-4FED-B2ED-DCDEA2D9E07C}" srcId="{0BFDBABA-AAB3-4F50-B081-06AAC8527423}" destId="{D2BB8680-30D1-4D42-8F04-60FA70F9E291}" srcOrd="1" destOrd="0" parTransId="{0976B7BF-7604-45D9-A986-8B40BAA3F9F1}" sibTransId="{5F7D7D6E-EE06-4217-817B-FB5697BDE114}"/>
    <dgm:cxn modelId="{894DDFA7-6BF5-3146-AA2C-834293C9DF1A}" type="presOf" srcId="{F38246AD-C4A1-4EAB-AC38-555BF86C2E4D}" destId="{5508AEBC-BCDB-4405-81CB-6EE12AEFDABE}" srcOrd="0" destOrd="0" presId="urn:microsoft.com/office/officeart/2018/2/layout/IconVerticalSolidList"/>
    <dgm:cxn modelId="{EB416310-15B4-6145-92E1-43EB4966079A}" type="presOf" srcId="{AF55B99F-3DC9-419C-8D4C-9AED0723CF44}" destId="{280444BB-1235-4308-9BF6-CBE476B94A96}" srcOrd="0" destOrd="0" presId="urn:microsoft.com/office/officeart/2018/2/layout/IconVerticalSolidList"/>
    <dgm:cxn modelId="{F0F74CEB-AAAF-4FD1-9AB4-0A13B363FA73}" srcId="{0BFDBABA-AAB3-4F50-B081-06AAC8527423}" destId="{C9065B11-270B-44E8-AA3C-EE9921E88EF1}" srcOrd="3" destOrd="0" parTransId="{19A97A75-42BB-4C11-A951-61C1A4FAD7C6}" sibTransId="{84821F0A-F9E5-4442-B3BE-638BCE6A1D7F}"/>
    <dgm:cxn modelId="{7DE60E15-D192-4278-A881-7E2DCF1E43FE}" srcId="{0BFDBABA-AAB3-4F50-B081-06AAC8527423}" destId="{F38246AD-C4A1-4EAB-AC38-555BF86C2E4D}" srcOrd="2" destOrd="0" parTransId="{C443C510-9F46-4020-93A4-101BC8142D51}" sibTransId="{AB3B05BD-BD46-4D83-BA28-25109BB207A9}"/>
    <dgm:cxn modelId="{6CA9C161-8E14-6E4E-8823-9DF3A59532C9}" type="presOf" srcId="{F515B403-E9F4-415A-9EB5-AA797A215EE8}" destId="{6B323054-EDC5-4EDC-8C5F-154665ED476F}" srcOrd="0" destOrd="0" presId="urn:microsoft.com/office/officeart/2018/2/layout/IconVerticalSolidList"/>
    <dgm:cxn modelId="{D808F894-B0A8-D54E-AB26-210870568735}" type="presOf" srcId="{D2BB8680-30D1-4D42-8F04-60FA70F9E291}" destId="{75505A43-7B43-43C1-8924-954BF1D7275E}" srcOrd="0" destOrd="0" presId="urn:microsoft.com/office/officeart/2018/2/layout/IconVerticalSolidList"/>
    <dgm:cxn modelId="{9DC13D01-509E-49A7-B94F-9509A9E8C57E}" srcId="{0BFDBABA-AAB3-4F50-B081-06AAC8527423}" destId="{F515B403-E9F4-415A-9EB5-AA797A215EE8}" srcOrd="4" destOrd="0" parTransId="{D510A5D5-0D8F-4CEB-A689-1334C7B6E6E3}" sibTransId="{2C0635A4-8524-4BAF-B501-B896D10DB313}"/>
    <dgm:cxn modelId="{AD8D7F8D-39D9-544F-A929-D8D2CCD94CDD}" type="presOf" srcId="{C9065B11-270B-44E8-AA3C-EE9921E88EF1}" destId="{7288A9F5-C161-41B3-9B4B-1B84B536E9D6}" srcOrd="0" destOrd="0" presId="urn:microsoft.com/office/officeart/2018/2/layout/IconVerticalSolidList"/>
    <dgm:cxn modelId="{BE146373-06A6-8941-A54F-978D018CAF1E}" type="presOf" srcId="{AE3E51EC-4604-43FB-A796-F813FA332B2E}" destId="{FB69ABC9-9F0A-4873-A1DE-06AF7D899A36}" srcOrd="0" destOrd="0" presId="urn:microsoft.com/office/officeart/2018/2/layout/IconVerticalSolidList"/>
    <dgm:cxn modelId="{42B044F3-DDDF-4F24-8FD6-7955CB147781}" srcId="{0BFDBABA-AAB3-4F50-B081-06AAC8527423}" destId="{AE3E51EC-4604-43FB-A796-F813FA332B2E}" srcOrd="0" destOrd="0" parTransId="{F7F272E7-319D-445D-88A4-16C223CAE662}" sibTransId="{7CB1FD5F-0BB0-4389-BFEA-444EB3BE9388}"/>
    <dgm:cxn modelId="{B55D87E6-405E-DD4A-BA2C-A713EFD6348C}" type="presParOf" srcId="{A4410C4A-FDDE-4F00-8DDD-414B3A326AF8}" destId="{EBEB2A00-6A3D-4158-86E8-D5959F72A5A9}" srcOrd="0" destOrd="0" presId="urn:microsoft.com/office/officeart/2018/2/layout/IconVerticalSolidList"/>
    <dgm:cxn modelId="{8F860268-D6FF-6647-B7FF-18B3B2DAF52C}" type="presParOf" srcId="{EBEB2A00-6A3D-4158-86E8-D5959F72A5A9}" destId="{63C5B053-D7E9-4C0F-A187-2E0266A92B03}" srcOrd="0" destOrd="0" presId="urn:microsoft.com/office/officeart/2018/2/layout/IconVerticalSolidList"/>
    <dgm:cxn modelId="{9A192AFB-84D5-1445-96B9-FDC8C68AA192}" type="presParOf" srcId="{EBEB2A00-6A3D-4158-86E8-D5959F72A5A9}" destId="{55DCC9AF-92B6-4D4A-A829-2AA0D584CFC4}" srcOrd="1" destOrd="0" presId="urn:microsoft.com/office/officeart/2018/2/layout/IconVerticalSolidList"/>
    <dgm:cxn modelId="{4FFC3F8E-C19A-4A4B-B4CC-80E1C17DC4D9}" type="presParOf" srcId="{EBEB2A00-6A3D-4158-86E8-D5959F72A5A9}" destId="{699B497D-FFED-4DDB-A909-7C326D855B0F}" srcOrd="2" destOrd="0" presId="urn:microsoft.com/office/officeart/2018/2/layout/IconVerticalSolidList"/>
    <dgm:cxn modelId="{156B03E2-F953-7045-8C91-6DB8133D4988}" type="presParOf" srcId="{EBEB2A00-6A3D-4158-86E8-D5959F72A5A9}" destId="{FB69ABC9-9F0A-4873-A1DE-06AF7D899A36}" srcOrd="3" destOrd="0" presId="urn:microsoft.com/office/officeart/2018/2/layout/IconVerticalSolidList"/>
    <dgm:cxn modelId="{BEB3988E-01CF-7349-AD77-668DD7B84ADF}" type="presParOf" srcId="{A4410C4A-FDDE-4F00-8DDD-414B3A326AF8}" destId="{D5BB403A-B36A-4E06-9A41-382E5A585A81}" srcOrd="1" destOrd="0" presId="urn:microsoft.com/office/officeart/2018/2/layout/IconVerticalSolidList"/>
    <dgm:cxn modelId="{04E37777-7DFE-F447-91FC-38B048926197}" type="presParOf" srcId="{A4410C4A-FDDE-4F00-8DDD-414B3A326AF8}" destId="{8DC68FAE-7EC0-4AAE-84F7-A3A72672FA72}" srcOrd="2" destOrd="0" presId="urn:microsoft.com/office/officeart/2018/2/layout/IconVerticalSolidList"/>
    <dgm:cxn modelId="{41AA3C31-4F69-7347-A4DD-053B9DC54C62}" type="presParOf" srcId="{8DC68FAE-7EC0-4AAE-84F7-A3A72672FA72}" destId="{C737C941-4234-4FE3-B38D-017ADB3ACBA3}" srcOrd="0" destOrd="0" presId="urn:microsoft.com/office/officeart/2018/2/layout/IconVerticalSolidList"/>
    <dgm:cxn modelId="{4122D712-0035-AC42-A29D-60F8CD0B6DA9}" type="presParOf" srcId="{8DC68FAE-7EC0-4AAE-84F7-A3A72672FA72}" destId="{32EDBAFA-4C72-4CCF-8BA2-5EE7DFA811F3}" srcOrd="1" destOrd="0" presId="urn:microsoft.com/office/officeart/2018/2/layout/IconVerticalSolidList"/>
    <dgm:cxn modelId="{2216C596-F63D-C248-9897-05147E317D1C}" type="presParOf" srcId="{8DC68FAE-7EC0-4AAE-84F7-A3A72672FA72}" destId="{CC454A7F-3EE6-4D70-8D42-EF854C14BB72}" srcOrd="2" destOrd="0" presId="urn:microsoft.com/office/officeart/2018/2/layout/IconVerticalSolidList"/>
    <dgm:cxn modelId="{DA48281F-6848-9742-9495-E5F6BA2EE24A}" type="presParOf" srcId="{8DC68FAE-7EC0-4AAE-84F7-A3A72672FA72}" destId="{75505A43-7B43-43C1-8924-954BF1D7275E}" srcOrd="3" destOrd="0" presId="urn:microsoft.com/office/officeart/2018/2/layout/IconVerticalSolidList"/>
    <dgm:cxn modelId="{F41746AC-BBB5-5F42-91F8-2B6B7FA5073C}" type="presParOf" srcId="{A4410C4A-FDDE-4F00-8DDD-414B3A326AF8}" destId="{2565F945-AE03-4A75-B521-2565757531C6}" srcOrd="3" destOrd="0" presId="urn:microsoft.com/office/officeart/2018/2/layout/IconVerticalSolidList"/>
    <dgm:cxn modelId="{F8954722-A943-E044-A630-60E2BC0408AD}" type="presParOf" srcId="{A4410C4A-FDDE-4F00-8DDD-414B3A326AF8}" destId="{917408B8-403F-44BB-83B6-A55A3480BF04}" srcOrd="4" destOrd="0" presId="urn:microsoft.com/office/officeart/2018/2/layout/IconVerticalSolidList"/>
    <dgm:cxn modelId="{9437A644-5E33-784C-9FAE-4325A49013D9}" type="presParOf" srcId="{917408B8-403F-44BB-83B6-A55A3480BF04}" destId="{D6DA45DF-02BF-4820-A031-AC4D2286E81D}" srcOrd="0" destOrd="0" presId="urn:microsoft.com/office/officeart/2018/2/layout/IconVerticalSolidList"/>
    <dgm:cxn modelId="{3A8361E7-9388-3948-8F35-FA8680C73324}" type="presParOf" srcId="{917408B8-403F-44BB-83B6-A55A3480BF04}" destId="{24429587-A4CC-49D1-9F19-662516ABE09D}" srcOrd="1" destOrd="0" presId="urn:microsoft.com/office/officeart/2018/2/layout/IconVerticalSolidList"/>
    <dgm:cxn modelId="{D92F5B38-7AEE-044C-BD78-ABDA5EAC1830}" type="presParOf" srcId="{917408B8-403F-44BB-83B6-A55A3480BF04}" destId="{2254E805-07B9-4F40-A21D-1E6483670239}" srcOrd="2" destOrd="0" presId="urn:microsoft.com/office/officeart/2018/2/layout/IconVerticalSolidList"/>
    <dgm:cxn modelId="{1EE5871A-975C-CC47-8D54-CECF9321EE16}" type="presParOf" srcId="{917408B8-403F-44BB-83B6-A55A3480BF04}" destId="{5508AEBC-BCDB-4405-81CB-6EE12AEFDABE}" srcOrd="3" destOrd="0" presId="urn:microsoft.com/office/officeart/2018/2/layout/IconVerticalSolidList"/>
    <dgm:cxn modelId="{EAAD4B36-7FE5-294E-B250-625A35F5C913}" type="presParOf" srcId="{A4410C4A-FDDE-4F00-8DDD-414B3A326AF8}" destId="{3ED08932-CF04-4115-A9F3-7BC28390059F}" srcOrd="5" destOrd="0" presId="urn:microsoft.com/office/officeart/2018/2/layout/IconVerticalSolidList"/>
    <dgm:cxn modelId="{F07BCF30-183E-6643-AEE1-68FA3EC92811}" type="presParOf" srcId="{A4410C4A-FDDE-4F00-8DDD-414B3A326AF8}" destId="{ECFFA507-BB07-4241-9A6D-1971B2FD14B3}" srcOrd="6" destOrd="0" presId="urn:microsoft.com/office/officeart/2018/2/layout/IconVerticalSolidList"/>
    <dgm:cxn modelId="{A3359C55-740D-2547-8DCA-79A3EFAA96B9}" type="presParOf" srcId="{ECFFA507-BB07-4241-9A6D-1971B2FD14B3}" destId="{27784373-E19C-45ED-B513-747F0D258F90}" srcOrd="0" destOrd="0" presId="urn:microsoft.com/office/officeart/2018/2/layout/IconVerticalSolidList"/>
    <dgm:cxn modelId="{183A8943-E119-5647-8F56-F2B9A5CE8A84}" type="presParOf" srcId="{ECFFA507-BB07-4241-9A6D-1971B2FD14B3}" destId="{B0E569C3-5821-4A45-BB09-1F3F99E0D772}" srcOrd="1" destOrd="0" presId="urn:microsoft.com/office/officeart/2018/2/layout/IconVerticalSolidList"/>
    <dgm:cxn modelId="{717B67C0-A583-0545-BCED-02D7B1BB23E7}" type="presParOf" srcId="{ECFFA507-BB07-4241-9A6D-1971B2FD14B3}" destId="{AEE031E7-9869-4AF2-9F36-44A94343EEBE}" srcOrd="2" destOrd="0" presId="urn:microsoft.com/office/officeart/2018/2/layout/IconVerticalSolidList"/>
    <dgm:cxn modelId="{3CB3196C-A150-6C48-94E4-63E54D24E0BC}" type="presParOf" srcId="{ECFFA507-BB07-4241-9A6D-1971B2FD14B3}" destId="{7288A9F5-C161-41B3-9B4B-1B84B536E9D6}" srcOrd="3" destOrd="0" presId="urn:microsoft.com/office/officeart/2018/2/layout/IconVerticalSolidList"/>
    <dgm:cxn modelId="{09124D33-8A80-4A45-8A1A-7B6667C8547E}" type="presParOf" srcId="{A4410C4A-FDDE-4F00-8DDD-414B3A326AF8}" destId="{2973121B-4B5D-4D71-98E3-5A7DCDCA72E9}" srcOrd="7" destOrd="0" presId="urn:microsoft.com/office/officeart/2018/2/layout/IconVerticalSolidList"/>
    <dgm:cxn modelId="{139F504E-CFD9-8545-AE0B-52EB471164F6}" type="presParOf" srcId="{A4410C4A-FDDE-4F00-8DDD-414B3A326AF8}" destId="{4B1A1841-56FE-4C79-AAB1-1A97A0A53383}" srcOrd="8" destOrd="0" presId="urn:microsoft.com/office/officeart/2018/2/layout/IconVerticalSolidList"/>
    <dgm:cxn modelId="{DB56A3F1-79B7-0042-B8BB-9AE157F92420}" type="presParOf" srcId="{4B1A1841-56FE-4C79-AAB1-1A97A0A53383}" destId="{36437A35-2569-4CC7-BA32-C4E79A97A61C}" srcOrd="0" destOrd="0" presId="urn:microsoft.com/office/officeart/2018/2/layout/IconVerticalSolidList"/>
    <dgm:cxn modelId="{5E1E82AA-463F-3248-9362-147D8917AACE}" type="presParOf" srcId="{4B1A1841-56FE-4C79-AAB1-1A97A0A53383}" destId="{79EDD12C-48C2-444F-A9DB-B816FACC386B}" srcOrd="1" destOrd="0" presId="urn:microsoft.com/office/officeart/2018/2/layout/IconVerticalSolidList"/>
    <dgm:cxn modelId="{DAA2098E-33FA-A24E-8121-373FF0B2DF52}" type="presParOf" srcId="{4B1A1841-56FE-4C79-AAB1-1A97A0A53383}" destId="{02DF8D8E-A6CE-42D6-9629-5829DF23A5A3}" srcOrd="2" destOrd="0" presId="urn:microsoft.com/office/officeart/2018/2/layout/IconVerticalSolidList"/>
    <dgm:cxn modelId="{8DD48013-5DDA-9041-B6F2-A5F7EC96A5E6}" type="presParOf" srcId="{4B1A1841-56FE-4C79-AAB1-1A97A0A53383}" destId="{6B323054-EDC5-4EDC-8C5F-154665ED476F}" srcOrd="3" destOrd="0" presId="urn:microsoft.com/office/officeart/2018/2/layout/IconVerticalSolidList"/>
    <dgm:cxn modelId="{BAA89898-8D94-894A-A62E-D7003D80BFF8}" type="presParOf" srcId="{A4410C4A-FDDE-4F00-8DDD-414B3A326AF8}" destId="{9635A234-7EA4-4214-B517-39D3837444D8}" srcOrd="9" destOrd="0" presId="urn:microsoft.com/office/officeart/2018/2/layout/IconVerticalSolidList"/>
    <dgm:cxn modelId="{7DD3B711-330C-1D4B-B121-2B7C1A62B3A5}" type="presParOf" srcId="{A4410C4A-FDDE-4F00-8DDD-414B3A326AF8}" destId="{AB87D076-9557-4082-913F-CC6C5F0723ED}" srcOrd="10" destOrd="0" presId="urn:microsoft.com/office/officeart/2018/2/layout/IconVerticalSolidList"/>
    <dgm:cxn modelId="{BE707CEB-0B41-6544-9CB7-810CB924F19F}" type="presParOf" srcId="{AB87D076-9557-4082-913F-CC6C5F0723ED}" destId="{FB906841-2CF2-4E82-8E3A-08CA2700C3F6}" srcOrd="0" destOrd="0" presId="urn:microsoft.com/office/officeart/2018/2/layout/IconVerticalSolidList"/>
    <dgm:cxn modelId="{E9E2AF57-DF52-734D-86DD-AF519060F309}" type="presParOf" srcId="{AB87D076-9557-4082-913F-CC6C5F0723ED}" destId="{7AF4418A-BE6B-4701-95E5-FB77C4A98A42}" srcOrd="1" destOrd="0" presId="urn:microsoft.com/office/officeart/2018/2/layout/IconVerticalSolidList"/>
    <dgm:cxn modelId="{C0F9A282-8D1C-9247-B964-E6D080ACD8E5}" type="presParOf" srcId="{AB87D076-9557-4082-913F-CC6C5F0723ED}" destId="{55BD2447-802C-4ED5-A15B-1DDF1001AA49}" srcOrd="2" destOrd="0" presId="urn:microsoft.com/office/officeart/2018/2/layout/IconVerticalSolidList"/>
    <dgm:cxn modelId="{5E96003B-4914-6647-8BD7-CD1207D2CB4E}" type="presParOf" srcId="{AB87D076-9557-4082-913F-CC6C5F0723ED}" destId="{280444BB-1235-4308-9BF6-CBE476B94A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ED2D53-B837-4FC8-A1C0-ED6157C60B7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4899978-8210-41DD-BAA2-344A75E508DD}">
      <dgm:prSet/>
      <dgm:spPr/>
      <dgm:t>
        <a:bodyPr/>
        <a:lstStyle/>
        <a:p>
          <a:r>
            <a:rPr lang="en-US"/>
            <a:t>Offer support to patients with health promotion- not lecture them.</a:t>
          </a:r>
        </a:p>
      </dgm:t>
    </dgm:pt>
    <dgm:pt modelId="{2CCCCCD5-21AF-4A96-BF99-AF6E8115DDFB}" type="parTrans" cxnId="{39C91680-8A5F-468F-8A3F-42A57DEC553C}">
      <dgm:prSet/>
      <dgm:spPr/>
      <dgm:t>
        <a:bodyPr/>
        <a:lstStyle/>
        <a:p>
          <a:endParaRPr lang="en-US"/>
        </a:p>
      </dgm:t>
    </dgm:pt>
    <dgm:pt modelId="{FEC85D1C-1DCC-409E-B988-24B289A80DC4}" type="sibTrans" cxnId="{39C91680-8A5F-468F-8A3F-42A57DEC553C}">
      <dgm:prSet/>
      <dgm:spPr/>
      <dgm:t>
        <a:bodyPr/>
        <a:lstStyle/>
        <a:p>
          <a:endParaRPr lang="en-US"/>
        </a:p>
      </dgm:t>
    </dgm:pt>
    <dgm:pt modelId="{B6F410EF-0B43-4FFA-975D-4A04BF74FCCC}">
      <dgm:prSet/>
      <dgm:spPr/>
      <dgm:t>
        <a:bodyPr/>
        <a:lstStyle/>
        <a:p>
          <a:r>
            <a:rPr lang="en-US"/>
            <a:t>NHS screening- CVD risk score.</a:t>
          </a:r>
        </a:p>
      </dgm:t>
    </dgm:pt>
    <dgm:pt modelId="{EB276361-382A-4BEF-9420-BF354F46C61A}" type="parTrans" cxnId="{90E92786-CF63-404F-A1B5-EA8391270A3B}">
      <dgm:prSet/>
      <dgm:spPr/>
      <dgm:t>
        <a:bodyPr/>
        <a:lstStyle/>
        <a:p>
          <a:endParaRPr lang="en-US"/>
        </a:p>
      </dgm:t>
    </dgm:pt>
    <dgm:pt modelId="{3BCF4746-E73C-4F14-8FC5-7AF323B4A3CD}" type="sibTrans" cxnId="{90E92786-CF63-404F-A1B5-EA8391270A3B}">
      <dgm:prSet/>
      <dgm:spPr/>
      <dgm:t>
        <a:bodyPr/>
        <a:lstStyle/>
        <a:p>
          <a:endParaRPr lang="en-US"/>
        </a:p>
      </dgm:t>
    </dgm:pt>
    <dgm:pt modelId="{3D4CC097-1060-4A88-B68E-EAA97AAE7F78}">
      <dgm:prSet/>
      <dgm:spPr/>
      <dgm:t>
        <a:bodyPr/>
        <a:lstStyle/>
        <a:p>
          <a:r>
            <a:rPr lang="en-US"/>
            <a:t>Referral to services.</a:t>
          </a:r>
        </a:p>
      </dgm:t>
    </dgm:pt>
    <dgm:pt modelId="{C6A587F9-F8B5-4C25-BA0A-2EAD14DB1A1D}" type="parTrans" cxnId="{0F0EE65D-29BF-4CF6-8621-F9480DE0AF64}">
      <dgm:prSet/>
      <dgm:spPr/>
      <dgm:t>
        <a:bodyPr/>
        <a:lstStyle/>
        <a:p>
          <a:endParaRPr lang="en-US"/>
        </a:p>
      </dgm:t>
    </dgm:pt>
    <dgm:pt modelId="{63C3DDC0-477D-4C5A-AFAE-43260AD6D79B}" type="sibTrans" cxnId="{0F0EE65D-29BF-4CF6-8621-F9480DE0AF64}">
      <dgm:prSet/>
      <dgm:spPr/>
      <dgm:t>
        <a:bodyPr/>
        <a:lstStyle/>
        <a:p>
          <a:endParaRPr lang="en-US"/>
        </a:p>
      </dgm:t>
    </dgm:pt>
    <dgm:pt modelId="{E6334C13-91BB-4702-9007-2521F642E0E7}">
      <dgm:prSet/>
      <dgm:spPr/>
      <dgm:t>
        <a:bodyPr/>
        <a:lstStyle/>
        <a:p>
          <a:r>
            <a:rPr lang="en-US"/>
            <a:t>Initiate medication if needed.</a:t>
          </a:r>
        </a:p>
      </dgm:t>
    </dgm:pt>
    <dgm:pt modelId="{F99FD86C-8862-4C28-9DC3-D7972B085B1E}" type="parTrans" cxnId="{3CCF365C-28AF-4C62-A864-95003FBB7435}">
      <dgm:prSet/>
      <dgm:spPr/>
      <dgm:t>
        <a:bodyPr/>
        <a:lstStyle/>
        <a:p>
          <a:endParaRPr lang="en-US"/>
        </a:p>
      </dgm:t>
    </dgm:pt>
    <dgm:pt modelId="{6B049899-1578-4A97-9A7F-9799223BBD15}" type="sibTrans" cxnId="{3CCF365C-28AF-4C62-A864-95003FBB7435}">
      <dgm:prSet/>
      <dgm:spPr/>
      <dgm:t>
        <a:bodyPr/>
        <a:lstStyle/>
        <a:p>
          <a:endParaRPr lang="en-US"/>
        </a:p>
      </dgm:t>
    </dgm:pt>
    <dgm:pt modelId="{7F904544-ECE8-453B-9F96-2432CB4A1683}">
      <dgm:prSet/>
      <dgm:spPr/>
      <dgm:t>
        <a:bodyPr/>
        <a:lstStyle/>
        <a:p>
          <a:r>
            <a:rPr lang="en-US"/>
            <a:t>Plan follow up visits.</a:t>
          </a:r>
        </a:p>
      </dgm:t>
    </dgm:pt>
    <dgm:pt modelId="{18F28751-76E0-41F9-B849-37B2177B32E7}" type="parTrans" cxnId="{A651806C-F674-496C-9E6A-A035241EE7D3}">
      <dgm:prSet/>
      <dgm:spPr/>
      <dgm:t>
        <a:bodyPr/>
        <a:lstStyle/>
        <a:p>
          <a:endParaRPr lang="en-US"/>
        </a:p>
      </dgm:t>
    </dgm:pt>
    <dgm:pt modelId="{7FAC4E13-BB3D-4CE5-BE95-5757EE3058A0}" type="sibTrans" cxnId="{A651806C-F674-496C-9E6A-A035241EE7D3}">
      <dgm:prSet/>
      <dgm:spPr/>
      <dgm:t>
        <a:bodyPr/>
        <a:lstStyle/>
        <a:p>
          <a:endParaRPr lang="en-US"/>
        </a:p>
      </dgm:t>
    </dgm:pt>
    <dgm:pt modelId="{8E2A865C-9606-416D-8C3A-089C27061ABA}">
      <dgm:prSet/>
      <dgm:spPr/>
      <dgm:t>
        <a:bodyPr/>
        <a:lstStyle/>
        <a:p>
          <a:r>
            <a:rPr lang="en-US"/>
            <a:t>Initiate emergency protocols if needed. </a:t>
          </a:r>
        </a:p>
      </dgm:t>
    </dgm:pt>
    <dgm:pt modelId="{2A322A25-ABDF-4B7D-BDC5-351102518B5A}" type="parTrans" cxnId="{C9E899B7-C44F-475D-90E2-8BFEEECC45A5}">
      <dgm:prSet/>
      <dgm:spPr/>
      <dgm:t>
        <a:bodyPr/>
        <a:lstStyle/>
        <a:p>
          <a:endParaRPr lang="en-US"/>
        </a:p>
      </dgm:t>
    </dgm:pt>
    <dgm:pt modelId="{9B2A85E6-3A44-4118-A0C4-48543AACD025}" type="sibTrans" cxnId="{C9E899B7-C44F-475D-90E2-8BFEEECC45A5}">
      <dgm:prSet/>
      <dgm:spPr/>
      <dgm:t>
        <a:bodyPr/>
        <a:lstStyle/>
        <a:p>
          <a:endParaRPr lang="en-US"/>
        </a:p>
      </dgm:t>
    </dgm:pt>
    <dgm:pt modelId="{17406EF8-25BF-D745-9565-9FA96646D40D}" type="pres">
      <dgm:prSet presAssocID="{1CED2D53-B837-4FC8-A1C0-ED6157C60B7C}" presName="diagram" presStyleCnt="0">
        <dgm:presLayoutVars>
          <dgm:dir/>
          <dgm:resizeHandles val="exact"/>
        </dgm:presLayoutVars>
      </dgm:prSet>
      <dgm:spPr/>
      <dgm:t>
        <a:bodyPr/>
        <a:lstStyle/>
        <a:p>
          <a:endParaRPr lang="en-GB"/>
        </a:p>
      </dgm:t>
    </dgm:pt>
    <dgm:pt modelId="{08D84B99-9EB0-114E-81A7-CB341DFA620B}" type="pres">
      <dgm:prSet presAssocID="{F4899978-8210-41DD-BAA2-344A75E508DD}" presName="node" presStyleLbl="node1" presStyleIdx="0" presStyleCnt="6">
        <dgm:presLayoutVars>
          <dgm:bulletEnabled val="1"/>
        </dgm:presLayoutVars>
      </dgm:prSet>
      <dgm:spPr/>
      <dgm:t>
        <a:bodyPr/>
        <a:lstStyle/>
        <a:p>
          <a:endParaRPr lang="en-GB"/>
        </a:p>
      </dgm:t>
    </dgm:pt>
    <dgm:pt modelId="{50AAA314-CB09-614C-AC54-DBC51B167422}" type="pres">
      <dgm:prSet presAssocID="{FEC85D1C-1DCC-409E-B988-24B289A80DC4}" presName="sibTrans" presStyleCnt="0"/>
      <dgm:spPr/>
    </dgm:pt>
    <dgm:pt modelId="{42645D2B-3A08-774B-B759-773C9F3BC9F6}" type="pres">
      <dgm:prSet presAssocID="{B6F410EF-0B43-4FFA-975D-4A04BF74FCCC}" presName="node" presStyleLbl="node1" presStyleIdx="1" presStyleCnt="6">
        <dgm:presLayoutVars>
          <dgm:bulletEnabled val="1"/>
        </dgm:presLayoutVars>
      </dgm:prSet>
      <dgm:spPr/>
      <dgm:t>
        <a:bodyPr/>
        <a:lstStyle/>
        <a:p>
          <a:endParaRPr lang="en-GB"/>
        </a:p>
      </dgm:t>
    </dgm:pt>
    <dgm:pt modelId="{109ACB65-6EFB-B14A-8F13-2A17E53E669D}" type="pres">
      <dgm:prSet presAssocID="{3BCF4746-E73C-4F14-8FC5-7AF323B4A3CD}" presName="sibTrans" presStyleCnt="0"/>
      <dgm:spPr/>
    </dgm:pt>
    <dgm:pt modelId="{5E60354B-E056-FF4C-A090-CD29FCA24207}" type="pres">
      <dgm:prSet presAssocID="{3D4CC097-1060-4A88-B68E-EAA97AAE7F78}" presName="node" presStyleLbl="node1" presStyleIdx="2" presStyleCnt="6">
        <dgm:presLayoutVars>
          <dgm:bulletEnabled val="1"/>
        </dgm:presLayoutVars>
      </dgm:prSet>
      <dgm:spPr/>
      <dgm:t>
        <a:bodyPr/>
        <a:lstStyle/>
        <a:p>
          <a:endParaRPr lang="en-GB"/>
        </a:p>
      </dgm:t>
    </dgm:pt>
    <dgm:pt modelId="{BC0857A3-28F9-1446-9403-081B45412800}" type="pres">
      <dgm:prSet presAssocID="{63C3DDC0-477D-4C5A-AFAE-43260AD6D79B}" presName="sibTrans" presStyleCnt="0"/>
      <dgm:spPr/>
    </dgm:pt>
    <dgm:pt modelId="{366D0BB9-39C3-A74D-A4E3-2E86E2EE80EC}" type="pres">
      <dgm:prSet presAssocID="{E6334C13-91BB-4702-9007-2521F642E0E7}" presName="node" presStyleLbl="node1" presStyleIdx="3" presStyleCnt="6">
        <dgm:presLayoutVars>
          <dgm:bulletEnabled val="1"/>
        </dgm:presLayoutVars>
      </dgm:prSet>
      <dgm:spPr/>
      <dgm:t>
        <a:bodyPr/>
        <a:lstStyle/>
        <a:p>
          <a:endParaRPr lang="en-GB"/>
        </a:p>
      </dgm:t>
    </dgm:pt>
    <dgm:pt modelId="{D1D5FCAC-BCE8-6B4C-9E25-B867E2B75A4F}" type="pres">
      <dgm:prSet presAssocID="{6B049899-1578-4A97-9A7F-9799223BBD15}" presName="sibTrans" presStyleCnt="0"/>
      <dgm:spPr/>
    </dgm:pt>
    <dgm:pt modelId="{0750524F-2F6E-3641-943A-D47E7BE20958}" type="pres">
      <dgm:prSet presAssocID="{7F904544-ECE8-453B-9F96-2432CB4A1683}" presName="node" presStyleLbl="node1" presStyleIdx="4" presStyleCnt="6">
        <dgm:presLayoutVars>
          <dgm:bulletEnabled val="1"/>
        </dgm:presLayoutVars>
      </dgm:prSet>
      <dgm:spPr/>
      <dgm:t>
        <a:bodyPr/>
        <a:lstStyle/>
        <a:p>
          <a:endParaRPr lang="en-GB"/>
        </a:p>
      </dgm:t>
    </dgm:pt>
    <dgm:pt modelId="{05ED86FE-2832-294E-A2E5-E5768E5988B1}" type="pres">
      <dgm:prSet presAssocID="{7FAC4E13-BB3D-4CE5-BE95-5757EE3058A0}" presName="sibTrans" presStyleCnt="0"/>
      <dgm:spPr/>
    </dgm:pt>
    <dgm:pt modelId="{7B4BA79A-6788-E04E-9AD7-C6566CB76358}" type="pres">
      <dgm:prSet presAssocID="{8E2A865C-9606-416D-8C3A-089C27061ABA}" presName="node" presStyleLbl="node1" presStyleIdx="5" presStyleCnt="6">
        <dgm:presLayoutVars>
          <dgm:bulletEnabled val="1"/>
        </dgm:presLayoutVars>
      </dgm:prSet>
      <dgm:spPr/>
      <dgm:t>
        <a:bodyPr/>
        <a:lstStyle/>
        <a:p>
          <a:endParaRPr lang="en-GB"/>
        </a:p>
      </dgm:t>
    </dgm:pt>
  </dgm:ptLst>
  <dgm:cxnLst>
    <dgm:cxn modelId="{90E92786-CF63-404F-A1B5-EA8391270A3B}" srcId="{1CED2D53-B837-4FC8-A1C0-ED6157C60B7C}" destId="{B6F410EF-0B43-4FFA-975D-4A04BF74FCCC}" srcOrd="1" destOrd="0" parTransId="{EB276361-382A-4BEF-9420-BF354F46C61A}" sibTransId="{3BCF4746-E73C-4F14-8FC5-7AF323B4A3CD}"/>
    <dgm:cxn modelId="{39C91680-8A5F-468F-8A3F-42A57DEC553C}" srcId="{1CED2D53-B837-4FC8-A1C0-ED6157C60B7C}" destId="{F4899978-8210-41DD-BAA2-344A75E508DD}" srcOrd="0" destOrd="0" parTransId="{2CCCCCD5-21AF-4A96-BF99-AF6E8115DDFB}" sibTransId="{FEC85D1C-1DCC-409E-B988-24B289A80DC4}"/>
    <dgm:cxn modelId="{DAB80DBE-3182-094E-91E0-816C04338CB4}" type="presOf" srcId="{8E2A865C-9606-416D-8C3A-089C27061ABA}" destId="{7B4BA79A-6788-E04E-9AD7-C6566CB76358}" srcOrd="0" destOrd="0" presId="urn:microsoft.com/office/officeart/2005/8/layout/default"/>
    <dgm:cxn modelId="{C94B03A3-BFCB-AB46-9B22-A4F3BD18E017}" type="presOf" srcId="{B6F410EF-0B43-4FFA-975D-4A04BF74FCCC}" destId="{42645D2B-3A08-774B-B759-773C9F3BC9F6}" srcOrd="0" destOrd="0" presId="urn:microsoft.com/office/officeart/2005/8/layout/default"/>
    <dgm:cxn modelId="{931F3568-9766-1C4D-AD77-6DF1D5C49C57}" type="presOf" srcId="{E6334C13-91BB-4702-9007-2521F642E0E7}" destId="{366D0BB9-39C3-A74D-A4E3-2E86E2EE80EC}" srcOrd="0" destOrd="0" presId="urn:microsoft.com/office/officeart/2005/8/layout/default"/>
    <dgm:cxn modelId="{C9E899B7-C44F-475D-90E2-8BFEEECC45A5}" srcId="{1CED2D53-B837-4FC8-A1C0-ED6157C60B7C}" destId="{8E2A865C-9606-416D-8C3A-089C27061ABA}" srcOrd="5" destOrd="0" parTransId="{2A322A25-ABDF-4B7D-BDC5-351102518B5A}" sibTransId="{9B2A85E6-3A44-4118-A0C4-48543AACD025}"/>
    <dgm:cxn modelId="{9F72F930-5365-A444-B8AA-55091A6A1CFE}" type="presOf" srcId="{3D4CC097-1060-4A88-B68E-EAA97AAE7F78}" destId="{5E60354B-E056-FF4C-A090-CD29FCA24207}" srcOrd="0" destOrd="0" presId="urn:microsoft.com/office/officeart/2005/8/layout/default"/>
    <dgm:cxn modelId="{A09B1957-2FD1-AF49-BF16-610F7B5C3D2A}" type="presOf" srcId="{1CED2D53-B837-4FC8-A1C0-ED6157C60B7C}" destId="{17406EF8-25BF-D745-9565-9FA96646D40D}" srcOrd="0" destOrd="0" presId="urn:microsoft.com/office/officeart/2005/8/layout/default"/>
    <dgm:cxn modelId="{3CCF365C-28AF-4C62-A864-95003FBB7435}" srcId="{1CED2D53-B837-4FC8-A1C0-ED6157C60B7C}" destId="{E6334C13-91BB-4702-9007-2521F642E0E7}" srcOrd="3" destOrd="0" parTransId="{F99FD86C-8862-4C28-9DC3-D7972B085B1E}" sibTransId="{6B049899-1578-4A97-9A7F-9799223BBD15}"/>
    <dgm:cxn modelId="{DFBA7262-B746-E34B-9431-9FF73A158A3A}" type="presOf" srcId="{F4899978-8210-41DD-BAA2-344A75E508DD}" destId="{08D84B99-9EB0-114E-81A7-CB341DFA620B}" srcOrd="0" destOrd="0" presId="urn:microsoft.com/office/officeart/2005/8/layout/default"/>
    <dgm:cxn modelId="{2E5713D9-1620-2F47-8ACE-40061F59AC55}" type="presOf" srcId="{7F904544-ECE8-453B-9F96-2432CB4A1683}" destId="{0750524F-2F6E-3641-943A-D47E7BE20958}" srcOrd="0" destOrd="0" presId="urn:microsoft.com/office/officeart/2005/8/layout/default"/>
    <dgm:cxn modelId="{A651806C-F674-496C-9E6A-A035241EE7D3}" srcId="{1CED2D53-B837-4FC8-A1C0-ED6157C60B7C}" destId="{7F904544-ECE8-453B-9F96-2432CB4A1683}" srcOrd="4" destOrd="0" parTransId="{18F28751-76E0-41F9-B849-37B2177B32E7}" sibTransId="{7FAC4E13-BB3D-4CE5-BE95-5757EE3058A0}"/>
    <dgm:cxn modelId="{0F0EE65D-29BF-4CF6-8621-F9480DE0AF64}" srcId="{1CED2D53-B837-4FC8-A1C0-ED6157C60B7C}" destId="{3D4CC097-1060-4A88-B68E-EAA97AAE7F78}" srcOrd="2" destOrd="0" parTransId="{C6A587F9-F8B5-4C25-BA0A-2EAD14DB1A1D}" sibTransId="{63C3DDC0-477D-4C5A-AFAE-43260AD6D79B}"/>
    <dgm:cxn modelId="{4707785B-5C8B-1D44-86D3-E562006B69EA}" type="presParOf" srcId="{17406EF8-25BF-D745-9565-9FA96646D40D}" destId="{08D84B99-9EB0-114E-81A7-CB341DFA620B}" srcOrd="0" destOrd="0" presId="urn:microsoft.com/office/officeart/2005/8/layout/default"/>
    <dgm:cxn modelId="{BE1AFDE4-78ED-3B4F-84CE-1B9DF7FD3FC7}" type="presParOf" srcId="{17406EF8-25BF-D745-9565-9FA96646D40D}" destId="{50AAA314-CB09-614C-AC54-DBC51B167422}" srcOrd="1" destOrd="0" presId="urn:microsoft.com/office/officeart/2005/8/layout/default"/>
    <dgm:cxn modelId="{DA9A19FC-A81B-3147-A7F7-48CEA27AEFDB}" type="presParOf" srcId="{17406EF8-25BF-D745-9565-9FA96646D40D}" destId="{42645D2B-3A08-774B-B759-773C9F3BC9F6}" srcOrd="2" destOrd="0" presId="urn:microsoft.com/office/officeart/2005/8/layout/default"/>
    <dgm:cxn modelId="{1134D4E3-1C72-8745-B544-EB04E4294FAA}" type="presParOf" srcId="{17406EF8-25BF-D745-9565-9FA96646D40D}" destId="{109ACB65-6EFB-B14A-8F13-2A17E53E669D}" srcOrd="3" destOrd="0" presId="urn:microsoft.com/office/officeart/2005/8/layout/default"/>
    <dgm:cxn modelId="{7BEC9729-5A00-2E41-9259-1D0203259F8C}" type="presParOf" srcId="{17406EF8-25BF-D745-9565-9FA96646D40D}" destId="{5E60354B-E056-FF4C-A090-CD29FCA24207}" srcOrd="4" destOrd="0" presId="urn:microsoft.com/office/officeart/2005/8/layout/default"/>
    <dgm:cxn modelId="{9D348D8B-0200-6249-B295-4106ECA30F76}" type="presParOf" srcId="{17406EF8-25BF-D745-9565-9FA96646D40D}" destId="{BC0857A3-28F9-1446-9403-081B45412800}" srcOrd="5" destOrd="0" presId="urn:microsoft.com/office/officeart/2005/8/layout/default"/>
    <dgm:cxn modelId="{8A87854E-B770-664F-96EF-2D0BDA632A8F}" type="presParOf" srcId="{17406EF8-25BF-D745-9565-9FA96646D40D}" destId="{366D0BB9-39C3-A74D-A4E3-2E86E2EE80EC}" srcOrd="6" destOrd="0" presId="urn:microsoft.com/office/officeart/2005/8/layout/default"/>
    <dgm:cxn modelId="{F86DE894-FAA2-0D4B-8D77-5BE8CFE10294}" type="presParOf" srcId="{17406EF8-25BF-D745-9565-9FA96646D40D}" destId="{D1D5FCAC-BCE8-6B4C-9E25-B867E2B75A4F}" srcOrd="7" destOrd="0" presId="urn:microsoft.com/office/officeart/2005/8/layout/default"/>
    <dgm:cxn modelId="{022C0248-0C3E-344C-9E97-7153BCA08E02}" type="presParOf" srcId="{17406EF8-25BF-D745-9565-9FA96646D40D}" destId="{0750524F-2F6E-3641-943A-D47E7BE20958}" srcOrd="8" destOrd="0" presId="urn:microsoft.com/office/officeart/2005/8/layout/default"/>
    <dgm:cxn modelId="{50E50D29-97F8-434D-9F97-69FE126BD539}" type="presParOf" srcId="{17406EF8-25BF-D745-9565-9FA96646D40D}" destId="{05ED86FE-2832-294E-A2E5-E5768E5988B1}" srcOrd="9" destOrd="0" presId="urn:microsoft.com/office/officeart/2005/8/layout/default"/>
    <dgm:cxn modelId="{82EDB8AB-3AB6-F34D-8C69-E100C42796B3}" type="presParOf" srcId="{17406EF8-25BF-D745-9565-9FA96646D40D}" destId="{7B4BA79A-6788-E04E-9AD7-C6566CB763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100137-2A43-4940-A386-DDB23A072E3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088B236-B420-4019-B68F-653C2E142F9E}">
      <dgm:prSet/>
      <dgm:spPr/>
      <dgm:t>
        <a:bodyPr/>
        <a:lstStyle/>
        <a:p>
          <a:r>
            <a:rPr lang="en-US"/>
            <a:t>Offered for individuals aged 40-74</a:t>
          </a:r>
        </a:p>
      </dgm:t>
    </dgm:pt>
    <dgm:pt modelId="{18416EE8-E7AF-4E28-A588-15C5DE98E398}" type="parTrans" cxnId="{FD8F33C6-32BC-41E7-B509-1BF282467F73}">
      <dgm:prSet/>
      <dgm:spPr/>
      <dgm:t>
        <a:bodyPr/>
        <a:lstStyle/>
        <a:p>
          <a:endParaRPr lang="en-US"/>
        </a:p>
      </dgm:t>
    </dgm:pt>
    <dgm:pt modelId="{64052C93-592D-4184-8D3C-1BD896E57FC0}" type="sibTrans" cxnId="{FD8F33C6-32BC-41E7-B509-1BF282467F73}">
      <dgm:prSet/>
      <dgm:spPr/>
      <dgm:t>
        <a:bodyPr/>
        <a:lstStyle/>
        <a:p>
          <a:endParaRPr lang="en-US"/>
        </a:p>
      </dgm:t>
    </dgm:pt>
    <dgm:pt modelId="{24C024C8-92E2-4353-948D-E1C87C9D25F9}">
      <dgm:prSet/>
      <dgm:spPr/>
      <dgm:t>
        <a:bodyPr/>
        <a:lstStyle/>
        <a:p>
          <a:r>
            <a:rPr lang="en-US"/>
            <a:t>Take a family history of CVD, blood pressure, the patients’ cholesterol, BMI and alcohol unit intake. </a:t>
          </a:r>
        </a:p>
      </dgm:t>
    </dgm:pt>
    <dgm:pt modelId="{EDCF6A2E-B0D0-4611-B1D5-C4D88C3EBE84}" type="parTrans" cxnId="{4A212601-E71E-48FA-982A-0FC9D731A5BC}">
      <dgm:prSet/>
      <dgm:spPr/>
      <dgm:t>
        <a:bodyPr/>
        <a:lstStyle/>
        <a:p>
          <a:endParaRPr lang="en-US"/>
        </a:p>
      </dgm:t>
    </dgm:pt>
    <dgm:pt modelId="{22916F8C-32EA-4BE7-8FC1-499CF7D4E4B7}" type="sibTrans" cxnId="{4A212601-E71E-48FA-982A-0FC9D731A5BC}">
      <dgm:prSet/>
      <dgm:spPr/>
      <dgm:t>
        <a:bodyPr/>
        <a:lstStyle/>
        <a:p>
          <a:endParaRPr lang="en-US"/>
        </a:p>
      </dgm:t>
    </dgm:pt>
    <dgm:pt modelId="{F591E1B0-79AE-43A1-8561-A886839AABC7}">
      <dgm:prSet/>
      <dgm:spPr/>
      <dgm:t>
        <a:bodyPr/>
        <a:lstStyle/>
        <a:p>
          <a:r>
            <a:rPr lang="en-US"/>
            <a:t>Put this into the screening tool and a percentage risk for that patient will be generated.</a:t>
          </a:r>
        </a:p>
      </dgm:t>
    </dgm:pt>
    <dgm:pt modelId="{8F8B1FD4-6A5A-4D76-B049-61F5C4C69808}" type="parTrans" cxnId="{1BAB7353-67F1-4F55-9DFE-6FF51DFA7651}">
      <dgm:prSet/>
      <dgm:spPr/>
      <dgm:t>
        <a:bodyPr/>
        <a:lstStyle/>
        <a:p>
          <a:endParaRPr lang="en-US"/>
        </a:p>
      </dgm:t>
    </dgm:pt>
    <dgm:pt modelId="{C04C98E5-AAF5-4054-8E73-83168303A3F2}" type="sibTrans" cxnId="{1BAB7353-67F1-4F55-9DFE-6FF51DFA7651}">
      <dgm:prSet/>
      <dgm:spPr/>
      <dgm:t>
        <a:bodyPr/>
        <a:lstStyle/>
        <a:p>
          <a:endParaRPr lang="en-US"/>
        </a:p>
      </dgm:t>
    </dgm:pt>
    <dgm:pt modelId="{45B7FEA0-542B-4BDB-A56B-94B0ADF2F26A}">
      <dgm:prSet/>
      <dgm:spPr/>
      <dgm:t>
        <a:bodyPr/>
        <a:lstStyle/>
        <a:p>
          <a:r>
            <a:rPr lang="en-GB"/>
            <a:t>If &lt;10% – at low risk of developing CVD.</a:t>
          </a:r>
          <a:endParaRPr lang="en-US"/>
        </a:p>
      </dgm:t>
    </dgm:pt>
    <dgm:pt modelId="{62F7FB3D-23FB-4427-A0A5-67327E330914}" type="parTrans" cxnId="{A16DF9EF-3545-4576-9EC7-9E186B8E3466}">
      <dgm:prSet/>
      <dgm:spPr/>
      <dgm:t>
        <a:bodyPr/>
        <a:lstStyle/>
        <a:p>
          <a:endParaRPr lang="en-US"/>
        </a:p>
      </dgm:t>
    </dgm:pt>
    <dgm:pt modelId="{697AAB47-E4A7-46C6-8E18-B45287E007D6}" type="sibTrans" cxnId="{A16DF9EF-3545-4576-9EC7-9E186B8E3466}">
      <dgm:prSet/>
      <dgm:spPr/>
      <dgm:t>
        <a:bodyPr/>
        <a:lstStyle/>
        <a:p>
          <a:endParaRPr lang="en-US"/>
        </a:p>
      </dgm:t>
    </dgm:pt>
    <dgm:pt modelId="{3E807BF9-AF93-4900-BB9B-21CF5A9338C6}">
      <dgm:prSet/>
      <dgm:spPr/>
      <dgm:t>
        <a:bodyPr/>
        <a:lstStyle/>
        <a:p>
          <a:r>
            <a:rPr lang="en-GB"/>
            <a:t>If 10-20% – moderate risk.</a:t>
          </a:r>
          <a:endParaRPr lang="en-US"/>
        </a:p>
      </dgm:t>
    </dgm:pt>
    <dgm:pt modelId="{205E7574-D56A-4784-B3FF-4FFB946BFFD5}" type="parTrans" cxnId="{05E8490A-38CE-4748-AC64-E2B87E1A36FA}">
      <dgm:prSet/>
      <dgm:spPr/>
      <dgm:t>
        <a:bodyPr/>
        <a:lstStyle/>
        <a:p>
          <a:endParaRPr lang="en-US"/>
        </a:p>
      </dgm:t>
    </dgm:pt>
    <dgm:pt modelId="{94F34386-DFFB-42FF-A32D-4A6A551A995A}" type="sibTrans" cxnId="{05E8490A-38CE-4748-AC64-E2B87E1A36FA}">
      <dgm:prSet/>
      <dgm:spPr/>
      <dgm:t>
        <a:bodyPr/>
        <a:lstStyle/>
        <a:p>
          <a:endParaRPr lang="en-US"/>
        </a:p>
      </dgm:t>
    </dgm:pt>
    <dgm:pt modelId="{5C920B76-093F-45DE-87C2-658E31E2B3A7}">
      <dgm:prSet/>
      <dgm:spPr/>
      <dgm:t>
        <a:bodyPr/>
        <a:lstStyle/>
        <a:p>
          <a:r>
            <a:rPr lang="en-GB"/>
            <a:t>If &gt;20% – high risk.</a:t>
          </a:r>
          <a:endParaRPr lang="en-US"/>
        </a:p>
      </dgm:t>
    </dgm:pt>
    <dgm:pt modelId="{EC564D37-DF2C-43E6-8A39-08C6B6E2A579}" type="parTrans" cxnId="{A5595907-6617-454E-ABC5-DBDCAA31C6FE}">
      <dgm:prSet/>
      <dgm:spPr/>
      <dgm:t>
        <a:bodyPr/>
        <a:lstStyle/>
        <a:p>
          <a:endParaRPr lang="en-US"/>
        </a:p>
      </dgm:t>
    </dgm:pt>
    <dgm:pt modelId="{40F82EA3-0298-434D-B126-2C7D095185A3}" type="sibTrans" cxnId="{A5595907-6617-454E-ABC5-DBDCAA31C6FE}">
      <dgm:prSet/>
      <dgm:spPr/>
      <dgm:t>
        <a:bodyPr/>
        <a:lstStyle/>
        <a:p>
          <a:endParaRPr lang="en-US"/>
        </a:p>
      </dgm:t>
    </dgm:pt>
    <dgm:pt modelId="{44A30F2F-CE0F-2F47-8449-881DFC978CD3}" type="pres">
      <dgm:prSet presAssocID="{BF100137-2A43-4940-A386-DDB23A072E35}" presName="vert0" presStyleCnt="0">
        <dgm:presLayoutVars>
          <dgm:dir/>
          <dgm:animOne val="branch"/>
          <dgm:animLvl val="lvl"/>
        </dgm:presLayoutVars>
      </dgm:prSet>
      <dgm:spPr/>
      <dgm:t>
        <a:bodyPr/>
        <a:lstStyle/>
        <a:p>
          <a:endParaRPr lang="en-GB"/>
        </a:p>
      </dgm:t>
    </dgm:pt>
    <dgm:pt modelId="{C970DC09-2BDC-8640-A8B4-580C13816F19}" type="pres">
      <dgm:prSet presAssocID="{8088B236-B420-4019-B68F-653C2E142F9E}" presName="thickLine" presStyleLbl="alignNode1" presStyleIdx="0" presStyleCnt="6"/>
      <dgm:spPr/>
    </dgm:pt>
    <dgm:pt modelId="{2ED31D3E-5979-0947-8040-9F526CE90606}" type="pres">
      <dgm:prSet presAssocID="{8088B236-B420-4019-B68F-653C2E142F9E}" presName="horz1" presStyleCnt="0"/>
      <dgm:spPr/>
    </dgm:pt>
    <dgm:pt modelId="{11D7B44F-7C36-BA41-AF03-C6F7F238C754}" type="pres">
      <dgm:prSet presAssocID="{8088B236-B420-4019-B68F-653C2E142F9E}" presName="tx1" presStyleLbl="revTx" presStyleIdx="0" presStyleCnt="6"/>
      <dgm:spPr/>
      <dgm:t>
        <a:bodyPr/>
        <a:lstStyle/>
        <a:p>
          <a:endParaRPr lang="en-GB"/>
        </a:p>
      </dgm:t>
    </dgm:pt>
    <dgm:pt modelId="{2488F022-CCD0-6343-B3B1-808CC5E5AE75}" type="pres">
      <dgm:prSet presAssocID="{8088B236-B420-4019-B68F-653C2E142F9E}" presName="vert1" presStyleCnt="0"/>
      <dgm:spPr/>
    </dgm:pt>
    <dgm:pt modelId="{EB5EC8A1-2898-5747-AD4A-60C84D10DBC9}" type="pres">
      <dgm:prSet presAssocID="{24C024C8-92E2-4353-948D-E1C87C9D25F9}" presName="thickLine" presStyleLbl="alignNode1" presStyleIdx="1" presStyleCnt="6"/>
      <dgm:spPr/>
    </dgm:pt>
    <dgm:pt modelId="{9CFCA790-7F72-CC41-8620-BB97D51E5985}" type="pres">
      <dgm:prSet presAssocID="{24C024C8-92E2-4353-948D-E1C87C9D25F9}" presName="horz1" presStyleCnt="0"/>
      <dgm:spPr/>
    </dgm:pt>
    <dgm:pt modelId="{FD6E9DC9-6696-6840-AD33-5FAAA5B849DA}" type="pres">
      <dgm:prSet presAssocID="{24C024C8-92E2-4353-948D-E1C87C9D25F9}" presName="tx1" presStyleLbl="revTx" presStyleIdx="1" presStyleCnt="6"/>
      <dgm:spPr/>
      <dgm:t>
        <a:bodyPr/>
        <a:lstStyle/>
        <a:p>
          <a:endParaRPr lang="en-GB"/>
        </a:p>
      </dgm:t>
    </dgm:pt>
    <dgm:pt modelId="{94FD346D-3381-9044-8B17-61A9B9796909}" type="pres">
      <dgm:prSet presAssocID="{24C024C8-92E2-4353-948D-E1C87C9D25F9}" presName="vert1" presStyleCnt="0"/>
      <dgm:spPr/>
    </dgm:pt>
    <dgm:pt modelId="{0B43515B-6C63-674D-AD04-B43FA1F4C18A}" type="pres">
      <dgm:prSet presAssocID="{F591E1B0-79AE-43A1-8561-A886839AABC7}" presName="thickLine" presStyleLbl="alignNode1" presStyleIdx="2" presStyleCnt="6"/>
      <dgm:spPr/>
    </dgm:pt>
    <dgm:pt modelId="{53F75B0B-F702-084F-88B1-85C309F39A33}" type="pres">
      <dgm:prSet presAssocID="{F591E1B0-79AE-43A1-8561-A886839AABC7}" presName="horz1" presStyleCnt="0"/>
      <dgm:spPr/>
    </dgm:pt>
    <dgm:pt modelId="{82C21DB3-1051-6F42-8369-FA3EF178FFD9}" type="pres">
      <dgm:prSet presAssocID="{F591E1B0-79AE-43A1-8561-A886839AABC7}" presName="tx1" presStyleLbl="revTx" presStyleIdx="2" presStyleCnt="6"/>
      <dgm:spPr/>
      <dgm:t>
        <a:bodyPr/>
        <a:lstStyle/>
        <a:p>
          <a:endParaRPr lang="en-GB"/>
        </a:p>
      </dgm:t>
    </dgm:pt>
    <dgm:pt modelId="{9D66B4F9-B47B-F442-86AB-C56607ED3443}" type="pres">
      <dgm:prSet presAssocID="{F591E1B0-79AE-43A1-8561-A886839AABC7}" presName="vert1" presStyleCnt="0"/>
      <dgm:spPr/>
    </dgm:pt>
    <dgm:pt modelId="{2644E803-063D-BD43-8C41-9C7D3401D25A}" type="pres">
      <dgm:prSet presAssocID="{45B7FEA0-542B-4BDB-A56B-94B0ADF2F26A}" presName="thickLine" presStyleLbl="alignNode1" presStyleIdx="3" presStyleCnt="6"/>
      <dgm:spPr/>
    </dgm:pt>
    <dgm:pt modelId="{E3B0F321-A791-3047-A12B-A7B1D17ADA1B}" type="pres">
      <dgm:prSet presAssocID="{45B7FEA0-542B-4BDB-A56B-94B0ADF2F26A}" presName="horz1" presStyleCnt="0"/>
      <dgm:spPr/>
    </dgm:pt>
    <dgm:pt modelId="{8FF58B91-FC7F-184E-B527-8C392FD76F0C}" type="pres">
      <dgm:prSet presAssocID="{45B7FEA0-542B-4BDB-A56B-94B0ADF2F26A}" presName="tx1" presStyleLbl="revTx" presStyleIdx="3" presStyleCnt="6"/>
      <dgm:spPr/>
      <dgm:t>
        <a:bodyPr/>
        <a:lstStyle/>
        <a:p>
          <a:endParaRPr lang="en-GB"/>
        </a:p>
      </dgm:t>
    </dgm:pt>
    <dgm:pt modelId="{AE1C7A72-0D38-7149-95C2-886E902AAEAA}" type="pres">
      <dgm:prSet presAssocID="{45B7FEA0-542B-4BDB-A56B-94B0ADF2F26A}" presName="vert1" presStyleCnt="0"/>
      <dgm:spPr/>
    </dgm:pt>
    <dgm:pt modelId="{C00F10BF-EE77-B442-A184-2F91808A3B58}" type="pres">
      <dgm:prSet presAssocID="{3E807BF9-AF93-4900-BB9B-21CF5A9338C6}" presName="thickLine" presStyleLbl="alignNode1" presStyleIdx="4" presStyleCnt="6"/>
      <dgm:spPr/>
    </dgm:pt>
    <dgm:pt modelId="{8067760C-D99D-DB4F-BEC9-0739FC00ED58}" type="pres">
      <dgm:prSet presAssocID="{3E807BF9-AF93-4900-BB9B-21CF5A9338C6}" presName="horz1" presStyleCnt="0"/>
      <dgm:spPr/>
    </dgm:pt>
    <dgm:pt modelId="{B9311147-0952-4D43-857C-118BE9E25D57}" type="pres">
      <dgm:prSet presAssocID="{3E807BF9-AF93-4900-BB9B-21CF5A9338C6}" presName="tx1" presStyleLbl="revTx" presStyleIdx="4" presStyleCnt="6"/>
      <dgm:spPr/>
      <dgm:t>
        <a:bodyPr/>
        <a:lstStyle/>
        <a:p>
          <a:endParaRPr lang="en-GB"/>
        </a:p>
      </dgm:t>
    </dgm:pt>
    <dgm:pt modelId="{BDBF7F24-1FB3-6B4D-B80F-FF3783E896D4}" type="pres">
      <dgm:prSet presAssocID="{3E807BF9-AF93-4900-BB9B-21CF5A9338C6}" presName="vert1" presStyleCnt="0"/>
      <dgm:spPr/>
    </dgm:pt>
    <dgm:pt modelId="{272F885C-321F-414C-854D-D228456D2AB2}" type="pres">
      <dgm:prSet presAssocID="{5C920B76-093F-45DE-87C2-658E31E2B3A7}" presName="thickLine" presStyleLbl="alignNode1" presStyleIdx="5" presStyleCnt="6"/>
      <dgm:spPr/>
    </dgm:pt>
    <dgm:pt modelId="{03E2E83B-0314-9440-BEAC-CCBDF0D45D9E}" type="pres">
      <dgm:prSet presAssocID="{5C920B76-093F-45DE-87C2-658E31E2B3A7}" presName="horz1" presStyleCnt="0"/>
      <dgm:spPr/>
    </dgm:pt>
    <dgm:pt modelId="{3DD67733-F012-F54D-8A01-DAEB7F5142E8}" type="pres">
      <dgm:prSet presAssocID="{5C920B76-093F-45DE-87C2-658E31E2B3A7}" presName="tx1" presStyleLbl="revTx" presStyleIdx="5" presStyleCnt="6"/>
      <dgm:spPr/>
      <dgm:t>
        <a:bodyPr/>
        <a:lstStyle/>
        <a:p>
          <a:endParaRPr lang="en-GB"/>
        </a:p>
      </dgm:t>
    </dgm:pt>
    <dgm:pt modelId="{AA42CE8D-5179-3447-8C62-54D415D9106D}" type="pres">
      <dgm:prSet presAssocID="{5C920B76-093F-45DE-87C2-658E31E2B3A7}" presName="vert1" presStyleCnt="0"/>
      <dgm:spPr/>
    </dgm:pt>
  </dgm:ptLst>
  <dgm:cxnLst>
    <dgm:cxn modelId="{8AE5688B-1C92-B740-A084-B17A2CD7BE4D}" type="presOf" srcId="{5C920B76-093F-45DE-87C2-658E31E2B3A7}" destId="{3DD67733-F012-F54D-8A01-DAEB7F5142E8}" srcOrd="0" destOrd="0" presId="urn:microsoft.com/office/officeart/2008/layout/LinedList"/>
    <dgm:cxn modelId="{A16DF9EF-3545-4576-9EC7-9E186B8E3466}" srcId="{BF100137-2A43-4940-A386-DDB23A072E35}" destId="{45B7FEA0-542B-4BDB-A56B-94B0ADF2F26A}" srcOrd="3" destOrd="0" parTransId="{62F7FB3D-23FB-4427-A0A5-67327E330914}" sibTransId="{697AAB47-E4A7-46C6-8E18-B45287E007D6}"/>
    <dgm:cxn modelId="{A09C62DB-80EB-984F-8663-E3A4858A75C5}" type="presOf" srcId="{3E807BF9-AF93-4900-BB9B-21CF5A9338C6}" destId="{B9311147-0952-4D43-857C-118BE9E25D57}" srcOrd="0" destOrd="0" presId="urn:microsoft.com/office/officeart/2008/layout/LinedList"/>
    <dgm:cxn modelId="{1BAB7353-67F1-4F55-9DFE-6FF51DFA7651}" srcId="{BF100137-2A43-4940-A386-DDB23A072E35}" destId="{F591E1B0-79AE-43A1-8561-A886839AABC7}" srcOrd="2" destOrd="0" parTransId="{8F8B1FD4-6A5A-4D76-B049-61F5C4C69808}" sibTransId="{C04C98E5-AAF5-4054-8E73-83168303A3F2}"/>
    <dgm:cxn modelId="{D104E0E8-20CB-4342-9685-9B302C2BCCBF}" type="presOf" srcId="{24C024C8-92E2-4353-948D-E1C87C9D25F9}" destId="{FD6E9DC9-6696-6840-AD33-5FAAA5B849DA}" srcOrd="0" destOrd="0" presId="urn:microsoft.com/office/officeart/2008/layout/LinedList"/>
    <dgm:cxn modelId="{FD8F33C6-32BC-41E7-B509-1BF282467F73}" srcId="{BF100137-2A43-4940-A386-DDB23A072E35}" destId="{8088B236-B420-4019-B68F-653C2E142F9E}" srcOrd="0" destOrd="0" parTransId="{18416EE8-E7AF-4E28-A588-15C5DE98E398}" sibTransId="{64052C93-592D-4184-8D3C-1BD896E57FC0}"/>
    <dgm:cxn modelId="{05E8490A-38CE-4748-AC64-E2B87E1A36FA}" srcId="{BF100137-2A43-4940-A386-DDB23A072E35}" destId="{3E807BF9-AF93-4900-BB9B-21CF5A9338C6}" srcOrd="4" destOrd="0" parTransId="{205E7574-D56A-4784-B3FF-4FFB946BFFD5}" sibTransId="{94F34386-DFFB-42FF-A32D-4A6A551A995A}"/>
    <dgm:cxn modelId="{4A212601-E71E-48FA-982A-0FC9D731A5BC}" srcId="{BF100137-2A43-4940-A386-DDB23A072E35}" destId="{24C024C8-92E2-4353-948D-E1C87C9D25F9}" srcOrd="1" destOrd="0" parTransId="{EDCF6A2E-B0D0-4611-B1D5-C4D88C3EBE84}" sibTransId="{22916F8C-32EA-4BE7-8FC1-499CF7D4E4B7}"/>
    <dgm:cxn modelId="{922811A4-68EE-5F41-B8EE-128AFCEC2133}" type="presOf" srcId="{8088B236-B420-4019-B68F-653C2E142F9E}" destId="{11D7B44F-7C36-BA41-AF03-C6F7F238C754}" srcOrd="0" destOrd="0" presId="urn:microsoft.com/office/officeart/2008/layout/LinedList"/>
    <dgm:cxn modelId="{7395B3EB-86F5-554F-8E81-629531B9F2B0}" type="presOf" srcId="{F591E1B0-79AE-43A1-8561-A886839AABC7}" destId="{82C21DB3-1051-6F42-8369-FA3EF178FFD9}" srcOrd="0" destOrd="0" presId="urn:microsoft.com/office/officeart/2008/layout/LinedList"/>
    <dgm:cxn modelId="{A5595907-6617-454E-ABC5-DBDCAA31C6FE}" srcId="{BF100137-2A43-4940-A386-DDB23A072E35}" destId="{5C920B76-093F-45DE-87C2-658E31E2B3A7}" srcOrd="5" destOrd="0" parTransId="{EC564D37-DF2C-43E6-8A39-08C6B6E2A579}" sibTransId="{40F82EA3-0298-434D-B126-2C7D095185A3}"/>
    <dgm:cxn modelId="{4626ADE6-6E8F-B74A-8FFE-B6B45EF1FEBE}" type="presOf" srcId="{45B7FEA0-542B-4BDB-A56B-94B0ADF2F26A}" destId="{8FF58B91-FC7F-184E-B527-8C392FD76F0C}" srcOrd="0" destOrd="0" presId="urn:microsoft.com/office/officeart/2008/layout/LinedList"/>
    <dgm:cxn modelId="{540DE932-2CF7-9546-9300-1F80450270F4}" type="presOf" srcId="{BF100137-2A43-4940-A386-DDB23A072E35}" destId="{44A30F2F-CE0F-2F47-8449-881DFC978CD3}" srcOrd="0" destOrd="0" presId="urn:microsoft.com/office/officeart/2008/layout/LinedList"/>
    <dgm:cxn modelId="{1A82121C-B52C-8D4E-9AB3-26916314E54E}" type="presParOf" srcId="{44A30F2F-CE0F-2F47-8449-881DFC978CD3}" destId="{C970DC09-2BDC-8640-A8B4-580C13816F19}" srcOrd="0" destOrd="0" presId="urn:microsoft.com/office/officeart/2008/layout/LinedList"/>
    <dgm:cxn modelId="{451F7606-1111-F843-9B01-B04D3E61DAB0}" type="presParOf" srcId="{44A30F2F-CE0F-2F47-8449-881DFC978CD3}" destId="{2ED31D3E-5979-0947-8040-9F526CE90606}" srcOrd="1" destOrd="0" presId="urn:microsoft.com/office/officeart/2008/layout/LinedList"/>
    <dgm:cxn modelId="{7C8E2202-D387-A74D-B315-56414278B56B}" type="presParOf" srcId="{2ED31D3E-5979-0947-8040-9F526CE90606}" destId="{11D7B44F-7C36-BA41-AF03-C6F7F238C754}" srcOrd="0" destOrd="0" presId="urn:microsoft.com/office/officeart/2008/layout/LinedList"/>
    <dgm:cxn modelId="{55BFC7BA-D01B-ED40-A9FA-C37E016A0378}" type="presParOf" srcId="{2ED31D3E-5979-0947-8040-9F526CE90606}" destId="{2488F022-CCD0-6343-B3B1-808CC5E5AE75}" srcOrd="1" destOrd="0" presId="urn:microsoft.com/office/officeart/2008/layout/LinedList"/>
    <dgm:cxn modelId="{F865E934-2AE7-A944-820D-B1D7C7E2393F}" type="presParOf" srcId="{44A30F2F-CE0F-2F47-8449-881DFC978CD3}" destId="{EB5EC8A1-2898-5747-AD4A-60C84D10DBC9}" srcOrd="2" destOrd="0" presId="urn:microsoft.com/office/officeart/2008/layout/LinedList"/>
    <dgm:cxn modelId="{651759F9-5B8F-C048-B387-7365EE8A84E5}" type="presParOf" srcId="{44A30F2F-CE0F-2F47-8449-881DFC978CD3}" destId="{9CFCA790-7F72-CC41-8620-BB97D51E5985}" srcOrd="3" destOrd="0" presId="urn:microsoft.com/office/officeart/2008/layout/LinedList"/>
    <dgm:cxn modelId="{6FB00824-6F28-6F4F-9271-34F2D4B20990}" type="presParOf" srcId="{9CFCA790-7F72-CC41-8620-BB97D51E5985}" destId="{FD6E9DC9-6696-6840-AD33-5FAAA5B849DA}" srcOrd="0" destOrd="0" presId="urn:microsoft.com/office/officeart/2008/layout/LinedList"/>
    <dgm:cxn modelId="{B9B334ED-5BD7-2C40-85D3-66A1B2A6A276}" type="presParOf" srcId="{9CFCA790-7F72-CC41-8620-BB97D51E5985}" destId="{94FD346D-3381-9044-8B17-61A9B9796909}" srcOrd="1" destOrd="0" presId="urn:microsoft.com/office/officeart/2008/layout/LinedList"/>
    <dgm:cxn modelId="{871D6E20-3CFD-1D42-9938-00B5999F38FB}" type="presParOf" srcId="{44A30F2F-CE0F-2F47-8449-881DFC978CD3}" destId="{0B43515B-6C63-674D-AD04-B43FA1F4C18A}" srcOrd="4" destOrd="0" presId="urn:microsoft.com/office/officeart/2008/layout/LinedList"/>
    <dgm:cxn modelId="{5875FC5D-4BB3-AC42-BA85-1C7E0953EE62}" type="presParOf" srcId="{44A30F2F-CE0F-2F47-8449-881DFC978CD3}" destId="{53F75B0B-F702-084F-88B1-85C309F39A33}" srcOrd="5" destOrd="0" presId="urn:microsoft.com/office/officeart/2008/layout/LinedList"/>
    <dgm:cxn modelId="{C0338116-4598-7743-B838-7CE67A765B21}" type="presParOf" srcId="{53F75B0B-F702-084F-88B1-85C309F39A33}" destId="{82C21DB3-1051-6F42-8369-FA3EF178FFD9}" srcOrd="0" destOrd="0" presId="urn:microsoft.com/office/officeart/2008/layout/LinedList"/>
    <dgm:cxn modelId="{7EB6165C-593E-4249-890A-41C190777743}" type="presParOf" srcId="{53F75B0B-F702-084F-88B1-85C309F39A33}" destId="{9D66B4F9-B47B-F442-86AB-C56607ED3443}" srcOrd="1" destOrd="0" presId="urn:microsoft.com/office/officeart/2008/layout/LinedList"/>
    <dgm:cxn modelId="{ACD26136-0722-6447-B041-F66FC9C6F317}" type="presParOf" srcId="{44A30F2F-CE0F-2F47-8449-881DFC978CD3}" destId="{2644E803-063D-BD43-8C41-9C7D3401D25A}" srcOrd="6" destOrd="0" presId="urn:microsoft.com/office/officeart/2008/layout/LinedList"/>
    <dgm:cxn modelId="{86FF9383-1ED5-634E-AE2A-923A2B1F5C51}" type="presParOf" srcId="{44A30F2F-CE0F-2F47-8449-881DFC978CD3}" destId="{E3B0F321-A791-3047-A12B-A7B1D17ADA1B}" srcOrd="7" destOrd="0" presId="urn:microsoft.com/office/officeart/2008/layout/LinedList"/>
    <dgm:cxn modelId="{A9F7C3B3-1A4E-544D-8D29-54C1A9C81665}" type="presParOf" srcId="{E3B0F321-A791-3047-A12B-A7B1D17ADA1B}" destId="{8FF58B91-FC7F-184E-B527-8C392FD76F0C}" srcOrd="0" destOrd="0" presId="urn:microsoft.com/office/officeart/2008/layout/LinedList"/>
    <dgm:cxn modelId="{25FD171A-6A0B-8140-A837-D258CD1431F2}" type="presParOf" srcId="{E3B0F321-A791-3047-A12B-A7B1D17ADA1B}" destId="{AE1C7A72-0D38-7149-95C2-886E902AAEAA}" srcOrd="1" destOrd="0" presId="urn:microsoft.com/office/officeart/2008/layout/LinedList"/>
    <dgm:cxn modelId="{66162615-C3D1-6943-AAF0-F60E9E6B1FB4}" type="presParOf" srcId="{44A30F2F-CE0F-2F47-8449-881DFC978CD3}" destId="{C00F10BF-EE77-B442-A184-2F91808A3B58}" srcOrd="8" destOrd="0" presId="urn:microsoft.com/office/officeart/2008/layout/LinedList"/>
    <dgm:cxn modelId="{5FE84274-8B5C-E742-8000-87278B178C67}" type="presParOf" srcId="{44A30F2F-CE0F-2F47-8449-881DFC978CD3}" destId="{8067760C-D99D-DB4F-BEC9-0739FC00ED58}" srcOrd="9" destOrd="0" presId="urn:microsoft.com/office/officeart/2008/layout/LinedList"/>
    <dgm:cxn modelId="{DA41875D-7A4A-AB44-8BD2-CF12763BE2DC}" type="presParOf" srcId="{8067760C-D99D-DB4F-BEC9-0739FC00ED58}" destId="{B9311147-0952-4D43-857C-118BE9E25D57}" srcOrd="0" destOrd="0" presId="urn:microsoft.com/office/officeart/2008/layout/LinedList"/>
    <dgm:cxn modelId="{4EC7EAA1-5D6A-B646-83E0-F876B8CC07F0}" type="presParOf" srcId="{8067760C-D99D-DB4F-BEC9-0739FC00ED58}" destId="{BDBF7F24-1FB3-6B4D-B80F-FF3783E896D4}" srcOrd="1" destOrd="0" presId="urn:microsoft.com/office/officeart/2008/layout/LinedList"/>
    <dgm:cxn modelId="{02369600-7C9B-3643-AC46-5F5978ADE706}" type="presParOf" srcId="{44A30F2F-CE0F-2F47-8449-881DFC978CD3}" destId="{272F885C-321F-414C-854D-D228456D2AB2}" srcOrd="10" destOrd="0" presId="urn:microsoft.com/office/officeart/2008/layout/LinedList"/>
    <dgm:cxn modelId="{7F08B5C4-042B-7E46-9868-89D0C7F9DD5C}" type="presParOf" srcId="{44A30F2F-CE0F-2F47-8449-881DFC978CD3}" destId="{03E2E83B-0314-9440-BEAC-CCBDF0D45D9E}" srcOrd="11" destOrd="0" presId="urn:microsoft.com/office/officeart/2008/layout/LinedList"/>
    <dgm:cxn modelId="{59415AF8-1B5C-8547-BE50-21A6830686E4}" type="presParOf" srcId="{03E2E83B-0314-9440-BEAC-CCBDF0D45D9E}" destId="{3DD67733-F012-F54D-8A01-DAEB7F5142E8}" srcOrd="0" destOrd="0" presId="urn:microsoft.com/office/officeart/2008/layout/LinedList"/>
    <dgm:cxn modelId="{A048A70A-1131-CD4C-A5BA-5735B02E831E}" type="presParOf" srcId="{03E2E83B-0314-9440-BEAC-CCBDF0D45D9E}" destId="{AA42CE8D-5179-3447-8C62-54D415D910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FB8B83-FF60-4439-BA31-36D582B29BA2}"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72CB19-2F59-4439-909F-DDAAB19CE2AF}">
      <dgm:prSet/>
      <dgm:spPr/>
      <dgm:t>
        <a:bodyPr/>
        <a:lstStyle/>
        <a:p>
          <a:pPr>
            <a:lnSpc>
              <a:spcPct val="100000"/>
            </a:lnSpc>
            <a:defRPr cap="all"/>
          </a:pPr>
          <a:r>
            <a:rPr lang="en-US"/>
            <a:t>The Atriums contract pushing blood into the ventricles. </a:t>
          </a:r>
        </a:p>
      </dgm:t>
    </dgm:pt>
    <dgm:pt modelId="{1038DF9C-D70A-4404-B501-85EC2BC08643}" type="parTrans" cxnId="{A0D29C00-02B6-49B8-8A6E-0A2B67D45E24}">
      <dgm:prSet/>
      <dgm:spPr/>
      <dgm:t>
        <a:bodyPr/>
        <a:lstStyle/>
        <a:p>
          <a:endParaRPr lang="en-US"/>
        </a:p>
      </dgm:t>
    </dgm:pt>
    <dgm:pt modelId="{E1D9D349-952A-45A3-B595-3FE2C050557A}" type="sibTrans" cxnId="{A0D29C00-02B6-49B8-8A6E-0A2B67D45E24}">
      <dgm:prSet/>
      <dgm:spPr/>
      <dgm:t>
        <a:bodyPr/>
        <a:lstStyle/>
        <a:p>
          <a:endParaRPr lang="en-US"/>
        </a:p>
      </dgm:t>
    </dgm:pt>
    <dgm:pt modelId="{7CF2928D-4B32-4148-8636-1F7CBD140D87}">
      <dgm:prSet/>
      <dgm:spPr/>
      <dgm:t>
        <a:bodyPr/>
        <a:lstStyle/>
        <a:p>
          <a:pPr>
            <a:lnSpc>
              <a:spcPct val="100000"/>
            </a:lnSpc>
            <a:defRPr cap="all"/>
          </a:pPr>
          <a:r>
            <a:rPr lang="en-US"/>
            <a:t>Pause for the electric signal to get to the ventricles. </a:t>
          </a:r>
        </a:p>
      </dgm:t>
    </dgm:pt>
    <dgm:pt modelId="{4E348666-60FB-4ECD-94FB-8B14C85B642A}" type="parTrans" cxnId="{48FE55EB-148B-498F-BD85-354F7237386F}">
      <dgm:prSet/>
      <dgm:spPr/>
      <dgm:t>
        <a:bodyPr/>
        <a:lstStyle/>
        <a:p>
          <a:endParaRPr lang="en-US"/>
        </a:p>
      </dgm:t>
    </dgm:pt>
    <dgm:pt modelId="{53D173F5-E8CB-42AD-AAD1-9E53256A76F9}" type="sibTrans" cxnId="{48FE55EB-148B-498F-BD85-354F7237386F}">
      <dgm:prSet/>
      <dgm:spPr/>
      <dgm:t>
        <a:bodyPr/>
        <a:lstStyle/>
        <a:p>
          <a:endParaRPr lang="en-US"/>
        </a:p>
      </dgm:t>
    </dgm:pt>
    <dgm:pt modelId="{940A4B8F-C7F7-440B-B39A-21443DA9FAAE}">
      <dgm:prSet/>
      <dgm:spPr/>
      <dgm:t>
        <a:bodyPr/>
        <a:lstStyle/>
        <a:p>
          <a:pPr>
            <a:lnSpc>
              <a:spcPct val="100000"/>
            </a:lnSpc>
            <a:defRPr cap="all"/>
          </a:pPr>
          <a:r>
            <a:rPr lang="en-US"/>
            <a:t>The ventricles contract to push the blood to the lungs or rest of the body. </a:t>
          </a:r>
        </a:p>
      </dgm:t>
    </dgm:pt>
    <dgm:pt modelId="{1800D3DB-E77A-4285-9C87-F5059877F4FF}" type="parTrans" cxnId="{EDB60351-2109-47F4-BABD-76B8441994E2}">
      <dgm:prSet/>
      <dgm:spPr/>
      <dgm:t>
        <a:bodyPr/>
        <a:lstStyle/>
        <a:p>
          <a:endParaRPr lang="en-US"/>
        </a:p>
      </dgm:t>
    </dgm:pt>
    <dgm:pt modelId="{BEF6154B-6BF9-4D48-835B-661E0C4CE4E1}" type="sibTrans" cxnId="{EDB60351-2109-47F4-BABD-76B8441994E2}">
      <dgm:prSet/>
      <dgm:spPr/>
      <dgm:t>
        <a:bodyPr/>
        <a:lstStyle/>
        <a:p>
          <a:endParaRPr lang="en-US"/>
        </a:p>
      </dgm:t>
    </dgm:pt>
    <dgm:pt modelId="{CF460D4B-CA74-4D1B-9EE1-15D090F2B919}">
      <dgm:prSet/>
      <dgm:spPr/>
      <dgm:t>
        <a:bodyPr/>
        <a:lstStyle/>
        <a:p>
          <a:pPr>
            <a:lnSpc>
              <a:spcPct val="100000"/>
            </a:lnSpc>
            <a:defRPr cap="all"/>
          </a:pPr>
          <a:r>
            <a:rPr lang="en-US"/>
            <a:t>Pause for electrical signal to relax. </a:t>
          </a:r>
        </a:p>
      </dgm:t>
    </dgm:pt>
    <dgm:pt modelId="{FB97639A-C3D1-406E-819E-CFEC446293F5}" type="parTrans" cxnId="{5AEAD534-F801-44A0-A68B-9C65A6389460}">
      <dgm:prSet/>
      <dgm:spPr/>
      <dgm:t>
        <a:bodyPr/>
        <a:lstStyle/>
        <a:p>
          <a:endParaRPr lang="en-US"/>
        </a:p>
      </dgm:t>
    </dgm:pt>
    <dgm:pt modelId="{95C522B0-75F9-45B0-8F5C-9F156DF1D740}" type="sibTrans" cxnId="{5AEAD534-F801-44A0-A68B-9C65A6389460}">
      <dgm:prSet/>
      <dgm:spPr/>
      <dgm:t>
        <a:bodyPr/>
        <a:lstStyle/>
        <a:p>
          <a:endParaRPr lang="en-US"/>
        </a:p>
      </dgm:t>
    </dgm:pt>
    <dgm:pt modelId="{8D949479-FC35-446D-9051-7B51E65CDB35}">
      <dgm:prSet/>
      <dgm:spPr/>
      <dgm:t>
        <a:bodyPr/>
        <a:lstStyle/>
        <a:p>
          <a:pPr>
            <a:lnSpc>
              <a:spcPct val="100000"/>
            </a:lnSpc>
            <a:defRPr cap="all"/>
          </a:pPr>
          <a:r>
            <a:rPr lang="en-US"/>
            <a:t>T wave- Ventricles are relaxing. </a:t>
          </a:r>
        </a:p>
      </dgm:t>
    </dgm:pt>
    <dgm:pt modelId="{173F9361-950E-4116-B87A-4C9F96C10809}" type="parTrans" cxnId="{26549332-5209-4F73-9F6A-175F899EEAC3}">
      <dgm:prSet/>
      <dgm:spPr/>
      <dgm:t>
        <a:bodyPr/>
        <a:lstStyle/>
        <a:p>
          <a:endParaRPr lang="en-US"/>
        </a:p>
      </dgm:t>
    </dgm:pt>
    <dgm:pt modelId="{B472A947-E19C-4FDC-9D96-A1B1F3869C03}" type="sibTrans" cxnId="{26549332-5209-4F73-9F6A-175F899EEAC3}">
      <dgm:prSet/>
      <dgm:spPr/>
      <dgm:t>
        <a:bodyPr/>
        <a:lstStyle/>
        <a:p>
          <a:endParaRPr lang="en-US"/>
        </a:p>
      </dgm:t>
    </dgm:pt>
    <dgm:pt modelId="{0D7C3574-20A0-4AE6-A734-766F2DF57312}" type="pres">
      <dgm:prSet presAssocID="{51FB8B83-FF60-4439-BA31-36D582B29BA2}" presName="root" presStyleCnt="0">
        <dgm:presLayoutVars>
          <dgm:dir/>
          <dgm:resizeHandles val="exact"/>
        </dgm:presLayoutVars>
      </dgm:prSet>
      <dgm:spPr/>
      <dgm:t>
        <a:bodyPr/>
        <a:lstStyle/>
        <a:p>
          <a:endParaRPr lang="en-GB"/>
        </a:p>
      </dgm:t>
    </dgm:pt>
    <dgm:pt modelId="{F37DA0C2-BC4D-4C97-A899-2C041DCAB645}" type="pres">
      <dgm:prSet presAssocID="{3B72CB19-2F59-4439-909F-DDAAB19CE2AF}" presName="compNode" presStyleCnt="0"/>
      <dgm:spPr/>
    </dgm:pt>
    <dgm:pt modelId="{A0B41A04-AD2A-47EB-ADB4-CC283794A09F}" type="pres">
      <dgm:prSet presAssocID="{3B72CB19-2F59-4439-909F-DDAAB19CE2AF}" presName="iconBgRect" presStyleLbl="bgShp" presStyleIdx="0" presStyleCnt="5"/>
      <dgm:spPr/>
    </dgm:pt>
    <dgm:pt modelId="{B0C314E5-743A-44E0-9C7D-6608A529665E}" type="pres">
      <dgm:prSet presAssocID="{3B72CB19-2F59-4439-909F-DDAAB19CE2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rt Organ"/>
        </a:ext>
      </dgm:extLst>
    </dgm:pt>
    <dgm:pt modelId="{3FD1D10B-BADD-48BC-A453-4DAE23A1F9CC}" type="pres">
      <dgm:prSet presAssocID="{3B72CB19-2F59-4439-909F-DDAAB19CE2AF}" presName="spaceRect" presStyleCnt="0"/>
      <dgm:spPr/>
    </dgm:pt>
    <dgm:pt modelId="{1CD39BF6-DCA2-4718-90A4-AE3C58074D2B}" type="pres">
      <dgm:prSet presAssocID="{3B72CB19-2F59-4439-909F-DDAAB19CE2AF}" presName="textRect" presStyleLbl="revTx" presStyleIdx="0" presStyleCnt="5">
        <dgm:presLayoutVars>
          <dgm:chMax val="1"/>
          <dgm:chPref val="1"/>
        </dgm:presLayoutVars>
      </dgm:prSet>
      <dgm:spPr/>
      <dgm:t>
        <a:bodyPr/>
        <a:lstStyle/>
        <a:p>
          <a:endParaRPr lang="en-GB"/>
        </a:p>
      </dgm:t>
    </dgm:pt>
    <dgm:pt modelId="{2DB0C646-F9E9-4AEE-BF55-5841DE222C37}" type="pres">
      <dgm:prSet presAssocID="{E1D9D349-952A-45A3-B595-3FE2C050557A}" presName="sibTrans" presStyleCnt="0"/>
      <dgm:spPr/>
    </dgm:pt>
    <dgm:pt modelId="{28D00C49-9089-4194-8F21-5885A4933C3F}" type="pres">
      <dgm:prSet presAssocID="{7CF2928D-4B32-4148-8636-1F7CBD140D87}" presName="compNode" presStyleCnt="0"/>
      <dgm:spPr/>
    </dgm:pt>
    <dgm:pt modelId="{1D64AAC7-A364-431E-8799-87FEF214AB53}" type="pres">
      <dgm:prSet presAssocID="{7CF2928D-4B32-4148-8636-1F7CBD140D87}" presName="iconBgRect" presStyleLbl="bgShp" presStyleIdx="1" presStyleCnt="5"/>
      <dgm:spPr/>
    </dgm:pt>
    <dgm:pt modelId="{473D3D60-9E3F-4EA9-BD61-20392C84B4AF}" type="pres">
      <dgm:prSet presAssocID="{7CF2928D-4B32-4148-8636-1F7CBD140D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ause"/>
        </a:ext>
      </dgm:extLst>
    </dgm:pt>
    <dgm:pt modelId="{5447EC73-E83B-4ED8-AF5E-B191F7424438}" type="pres">
      <dgm:prSet presAssocID="{7CF2928D-4B32-4148-8636-1F7CBD140D87}" presName="spaceRect" presStyleCnt="0"/>
      <dgm:spPr/>
    </dgm:pt>
    <dgm:pt modelId="{AD508533-2875-4BD7-AA42-03B37F68FEE7}" type="pres">
      <dgm:prSet presAssocID="{7CF2928D-4B32-4148-8636-1F7CBD140D87}" presName="textRect" presStyleLbl="revTx" presStyleIdx="1" presStyleCnt="5">
        <dgm:presLayoutVars>
          <dgm:chMax val="1"/>
          <dgm:chPref val="1"/>
        </dgm:presLayoutVars>
      </dgm:prSet>
      <dgm:spPr/>
      <dgm:t>
        <a:bodyPr/>
        <a:lstStyle/>
        <a:p>
          <a:endParaRPr lang="en-GB"/>
        </a:p>
      </dgm:t>
    </dgm:pt>
    <dgm:pt modelId="{35203D6C-4E94-478F-ADBC-8829ACEBFD1A}" type="pres">
      <dgm:prSet presAssocID="{53D173F5-E8CB-42AD-AAD1-9E53256A76F9}" presName="sibTrans" presStyleCnt="0"/>
      <dgm:spPr/>
    </dgm:pt>
    <dgm:pt modelId="{351A81E5-587F-48B6-B2A3-3ACC21293875}" type="pres">
      <dgm:prSet presAssocID="{940A4B8F-C7F7-440B-B39A-21443DA9FAAE}" presName="compNode" presStyleCnt="0"/>
      <dgm:spPr/>
    </dgm:pt>
    <dgm:pt modelId="{494C6EC4-0F69-454B-B687-6B67D8B2E2C5}" type="pres">
      <dgm:prSet presAssocID="{940A4B8F-C7F7-440B-B39A-21443DA9FAAE}" presName="iconBgRect" presStyleLbl="bgShp" presStyleIdx="2" presStyleCnt="5"/>
      <dgm:spPr/>
    </dgm:pt>
    <dgm:pt modelId="{B130F263-257A-4509-A35A-38D3A94B9055}" type="pres">
      <dgm:prSet presAssocID="{940A4B8F-C7F7-440B-B39A-21443DA9FA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ungs"/>
        </a:ext>
      </dgm:extLst>
    </dgm:pt>
    <dgm:pt modelId="{CDE5537B-F2EB-4C44-BC81-80E39444436C}" type="pres">
      <dgm:prSet presAssocID="{940A4B8F-C7F7-440B-B39A-21443DA9FAAE}" presName="spaceRect" presStyleCnt="0"/>
      <dgm:spPr/>
    </dgm:pt>
    <dgm:pt modelId="{D35F866C-0207-4F71-9971-9FBA074AE71D}" type="pres">
      <dgm:prSet presAssocID="{940A4B8F-C7F7-440B-B39A-21443DA9FAAE}" presName="textRect" presStyleLbl="revTx" presStyleIdx="2" presStyleCnt="5">
        <dgm:presLayoutVars>
          <dgm:chMax val="1"/>
          <dgm:chPref val="1"/>
        </dgm:presLayoutVars>
      </dgm:prSet>
      <dgm:spPr/>
      <dgm:t>
        <a:bodyPr/>
        <a:lstStyle/>
        <a:p>
          <a:endParaRPr lang="en-GB"/>
        </a:p>
      </dgm:t>
    </dgm:pt>
    <dgm:pt modelId="{6DA04D55-455C-4AAC-9928-0D5E6F02D96F}" type="pres">
      <dgm:prSet presAssocID="{BEF6154B-6BF9-4D48-835B-661E0C4CE4E1}" presName="sibTrans" presStyleCnt="0"/>
      <dgm:spPr/>
    </dgm:pt>
    <dgm:pt modelId="{33603E2F-C29C-47DD-A82F-512179FB2844}" type="pres">
      <dgm:prSet presAssocID="{CF460D4B-CA74-4D1B-9EE1-15D090F2B919}" presName="compNode" presStyleCnt="0"/>
      <dgm:spPr/>
    </dgm:pt>
    <dgm:pt modelId="{E0B769FE-0405-4245-A594-DB715D4A0F2C}" type="pres">
      <dgm:prSet presAssocID="{CF460D4B-CA74-4D1B-9EE1-15D090F2B919}" presName="iconBgRect" presStyleLbl="bgShp" presStyleIdx="3" presStyleCnt="5"/>
      <dgm:spPr/>
    </dgm:pt>
    <dgm:pt modelId="{22F544F4-F807-44C3-9AC2-64015F30CCDD}" type="pres">
      <dgm:prSet presAssocID="{CF460D4B-CA74-4D1B-9EE1-15D090F2B91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igh Voltage"/>
        </a:ext>
      </dgm:extLst>
    </dgm:pt>
    <dgm:pt modelId="{F597672F-90BB-4A9A-AB86-1D9F174E4FE3}" type="pres">
      <dgm:prSet presAssocID="{CF460D4B-CA74-4D1B-9EE1-15D090F2B919}" presName="spaceRect" presStyleCnt="0"/>
      <dgm:spPr/>
    </dgm:pt>
    <dgm:pt modelId="{036269E7-1171-45FB-8A0A-060EEB19190C}" type="pres">
      <dgm:prSet presAssocID="{CF460D4B-CA74-4D1B-9EE1-15D090F2B919}" presName="textRect" presStyleLbl="revTx" presStyleIdx="3" presStyleCnt="5">
        <dgm:presLayoutVars>
          <dgm:chMax val="1"/>
          <dgm:chPref val="1"/>
        </dgm:presLayoutVars>
      </dgm:prSet>
      <dgm:spPr/>
      <dgm:t>
        <a:bodyPr/>
        <a:lstStyle/>
        <a:p>
          <a:endParaRPr lang="en-GB"/>
        </a:p>
      </dgm:t>
    </dgm:pt>
    <dgm:pt modelId="{44F33E06-C8EB-4763-A418-788E03580767}" type="pres">
      <dgm:prSet presAssocID="{95C522B0-75F9-45B0-8F5C-9F156DF1D740}" presName="sibTrans" presStyleCnt="0"/>
      <dgm:spPr/>
    </dgm:pt>
    <dgm:pt modelId="{F57C1A99-0F79-4664-80BF-6640FFAD09A0}" type="pres">
      <dgm:prSet presAssocID="{8D949479-FC35-446D-9051-7B51E65CDB35}" presName="compNode" presStyleCnt="0"/>
      <dgm:spPr/>
    </dgm:pt>
    <dgm:pt modelId="{BC559E12-45C1-425F-9AEC-7327CA84252F}" type="pres">
      <dgm:prSet presAssocID="{8D949479-FC35-446D-9051-7B51E65CDB35}" presName="iconBgRect" presStyleLbl="bgShp" presStyleIdx="4" presStyleCnt="5"/>
      <dgm:spPr/>
    </dgm:pt>
    <dgm:pt modelId="{D966A9CA-8D65-4AAE-9CB1-7F64182F0807}" type="pres">
      <dgm:prSet presAssocID="{8D949479-FC35-446D-9051-7B51E65CDB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Heart with Pulse"/>
        </a:ext>
      </dgm:extLst>
    </dgm:pt>
    <dgm:pt modelId="{A9BBB73E-D1B9-4788-A8D5-A4C030056CA3}" type="pres">
      <dgm:prSet presAssocID="{8D949479-FC35-446D-9051-7B51E65CDB35}" presName="spaceRect" presStyleCnt="0"/>
      <dgm:spPr/>
    </dgm:pt>
    <dgm:pt modelId="{E126A228-1008-4174-84FC-27292F8160EA}" type="pres">
      <dgm:prSet presAssocID="{8D949479-FC35-446D-9051-7B51E65CDB35}" presName="textRect" presStyleLbl="revTx" presStyleIdx="4" presStyleCnt="5">
        <dgm:presLayoutVars>
          <dgm:chMax val="1"/>
          <dgm:chPref val="1"/>
        </dgm:presLayoutVars>
      </dgm:prSet>
      <dgm:spPr/>
      <dgm:t>
        <a:bodyPr/>
        <a:lstStyle/>
        <a:p>
          <a:endParaRPr lang="en-GB"/>
        </a:p>
      </dgm:t>
    </dgm:pt>
  </dgm:ptLst>
  <dgm:cxnLst>
    <dgm:cxn modelId="{26549332-5209-4F73-9F6A-175F899EEAC3}" srcId="{51FB8B83-FF60-4439-BA31-36D582B29BA2}" destId="{8D949479-FC35-446D-9051-7B51E65CDB35}" srcOrd="4" destOrd="0" parTransId="{173F9361-950E-4116-B87A-4C9F96C10809}" sibTransId="{B472A947-E19C-4FDC-9D96-A1B1F3869C03}"/>
    <dgm:cxn modelId="{A5E1DD8F-58C1-6F42-B60E-1D18E5047BC3}" type="presOf" srcId="{51FB8B83-FF60-4439-BA31-36D582B29BA2}" destId="{0D7C3574-20A0-4AE6-A734-766F2DF57312}" srcOrd="0" destOrd="0" presId="urn:microsoft.com/office/officeart/2018/5/layout/IconCircleLabelList"/>
    <dgm:cxn modelId="{3AB1D4ED-C185-DC43-8542-1998AC481689}" type="presOf" srcId="{940A4B8F-C7F7-440B-B39A-21443DA9FAAE}" destId="{D35F866C-0207-4F71-9971-9FBA074AE71D}" srcOrd="0" destOrd="0" presId="urn:microsoft.com/office/officeart/2018/5/layout/IconCircleLabelList"/>
    <dgm:cxn modelId="{5AEAD534-F801-44A0-A68B-9C65A6389460}" srcId="{51FB8B83-FF60-4439-BA31-36D582B29BA2}" destId="{CF460D4B-CA74-4D1B-9EE1-15D090F2B919}" srcOrd="3" destOrd="0" parTransId="{FB97639A-C3D1-406E-819E-CFEC446293F5}" sibTransId="{95C522B0-75F9-45B0-8F5C-9F156DF1D740}"/>
    <dgm:cxn modelId="{3E82E414-D37C-A449-A64E-C7ADF14397C8}" type="presOf" srcId="{7CF2928D-4B32-4148-8636-1F7CBD140D87}" destId="{AD508533-2875-4BD7-AA42-03B37F68FEE7}" srcOrd="0" destOrd="0" presId="urn:microsoft.com/office/officeart/2018/5/layout/IconCircleLabelList"/>
    <dgm:cxn modelId="{822AABCA-DDA1-B54D-9E8D-441A919BABB4}" type="presOf" srcId="{3B72CB19-2F59-4439-909F-DDAAB19CE2AF}" destId="{1CD39BF6-DCA2-4718-90A4-AE3C58074D2B}" srcOrd="0" destOrd="0" presId="urn:microsoft.com/office/officeart/2018/5/layout/IconCircleLabelList"/>
    <dgm:cxn modelId="{A0D29C00-02B6-49B8-8A6E-0A2B67D45E24}" srcId="{51FB8B83-FF60-4439-BA31-36D582B29BA2}" destId="{3B72CB19-2F59-4439-909F-DDAAB19CE2AF}" srcOrd="0" destOrd="0" parTransId="{1038DF9C-D70A-4404-B501-85EC2BC08643}" sibTransId="{E1D9D349-952A-45A3-B595-3FE2C050557A}"/>
    <dgm:cxn modelId="{EDB60351-2109-47F4-BABD-76B8441994E2}" srcId="{51FB8B83-FF60-4439-BA31-36D582B29BA2}" destId="{940A4B8F-C7F7-440B-B39A-21443DA9FAAE}" srcOrd="2" destOrd="0" parTransId="{1800D3DB-E77A-4285-9C87-F5059877F4FF}" sibTransId="{BEF6154B-6BF9-4D48-835B-661E0C4CE4E1}"/>
    <dgm:cxn modelId="{EE103ADC-3822-BC4C-ABCA-9E4900D8FBE2}" type="presOf" srcId="{CF460D4B-CA74-4D1B-9EE1-15D090F2B919}" destId="{036269E7-1171-45FB-8A0A-060EEB19190C}" srcOrd="0" destOrd="0" presId="urn:microsoft.com/office/officeart/2018/5/layout/IconCircleLabelList"/>
    <dgm:cxn modelId="{48FE55EB-148B-498F-BD85-354F7237386F}" srcId="{51FB8B83-FF60-4439-BA31-36D582B29BA2}" destId="{7CF2928D-4B32-4148-8636-1F7CBD140D87}" srcOrd="1" destOrd="0" parTransId="{4E348666-60FB-4ECD-94FB-8B14C85B642A}" sibTransId="{53D173F5-E8CB-42AD-AAD1-9E53256A76F9}"/>
    <dgm:cxn modelId="{0E6F1705-B9D2-1949-9580-AF363038D1D0}" type="presOf" srcId="{8D949479-FC35-446D-9051-7B51E65CDB35}" destId="{E126A228-1008-4174-84FC-27292F8160EA}" srcOrd="0" destOrd="0" presId="urn:microsoft.com/office/officeart/2018/5/layout/IconCircleLabelList"/>
    <dgm:cxn modelId="{A57981E8-D45E-D349-82E6-88BC921B0132}" type="presParOf" srcId="{0D7C3574-20A0-4AE6-A734-766F2DF57312}" destId="{F37DA0C2-BC4D-4C97-A899-2C041DCAB645}" srcOrd="0" destOrd="0" presId="urn:microsoft.com/office/officeart/2018/5/layout/IconCircleLabelList"/>
    <dgm:cxn modelId="{D7D4DAEA-752B-A743-BBFE-AA0AAEC2D24D}" type="presParOf" srcId="{F37DA0C2-BC4D-4C97-A899-2C041DCAB645}" destId="{A0B41A04-AD2A-47EB-ADB4-CC283794A09F}" srcOrd="0" destOrd="0" presId="urn:microsoft.com/office/officeart/2018/5/layout/IconCircleLabelList"/>
    <dgm:cxn modelId="{99EA8AD3-2635-094D-92B9-4F314E4F5367}" type="presParOf" srcId="{F37DA0C2-BC4D-4C97-A899-2C041DCAB645}" destId="{B0C314E5-743A-44E0-9C7D-6608A529665E}" srcOrd="1" destOrd="0" presId="urn:microsoft.com/office/officeart/2018/5/layout/IconCircleLabelList"/>
    <dgm:cxn modelId="{7022CC3B-385F-AF4B-8D37-FCBDE2F7BEBA}" type="presParOf" srcId="{F37DA0C2-BC4D-4C97-A899-2C041DCAB645}" destId="{3FD1D10B-BADD-48BC-A453-4DAE23A1F9CC}" srcOrd="2" destOrd="0" presId="urn:microsoft.com/office/officeart/2018/5/layout/IconCircleLabelList"/>
    <dgm:cxn modelId="{D5BF5EDB-DD90-F642-BEA2-785A2AB177F6}" type="presParOf" srcId="{F37DA0C2-BC4D-4C97-A899-2C041DCAB645}" destId="{1CD39BF6-DCA2-4718-90A4-AE3C58074D2B}" srcOrd="3" destOrd="0" presId="urn:microsoft.com/office/officeart/2018/5/layout/IconCircleLabelList"/>
    <dgm:cxn modelId="{FA763CBF-E210-F140-A90B-87E3800BBBD2}" type="presParOf" srcId="{0D7C3574-20A0-4AE6-A734-766F2DF57312}" destId="{2DB0C646-F9E9-4AEE-BF55-5841DE222C37}" srcOrd="1" destOrd="0" presId="urn:microsoft.com/office/officeart/2018/5/layout/IconCircleLabelList"/>
    <dgm:cxn modelId="{528189DD-77A9-DC44-9FCE-13746F60666E}" type="presParOf" srcId="{0D7C3574-20A0-4AE6-A734-766F2DF57312}" destId="{28D00C49-9089-4194-8F21-5885A4933C3F}" srcOrd="2" destOrd="0" presId="urn:microsoft.com/office/officeart/2018/5/layout/IconCircleLabelList"/>
    <dgm:cxn modelId="{873B330E-B9D6-DF43-A8B5-98EE8C9982CB}" type="presParOf" srcId="{28D00C49-9089-4194-8F21-5885A4933C3F}" destId="{1D64AAC7-A364-431E-8799-87FEF214AB53}" srcOrd="0" destOrd="0" presId="urn:microsoft.com/office/officeart/2018/5/layout/IconCircleLabelList"/>
    <dgm:cxn modelId="{812A92A9-2801-4640-BCCC-E08D0E5B7DD1}" type="presParOf" srcId="{28D00C49-9089-4194-8F21-5885A4933C3F}" destId="{473D3D60-9E3F-4EA9-BD61-20392C84B4AF}" srcOrd="1" destOrd="0" presId="urn:microsoft.com/office/officeart/2018/5/layout/IconCircleLabelList"/>
    <dgm:cxn modelId="{E6480B7B-CE06-034B-9896-82F5D003B897}" type="presParOf" srcId="{28D00C49-9089-4194-8F21-5885A4933C3F}" destId="{5447EC73-E83B-4ED8-AF5E-B191F7424438}" srcOrd="2" destOrd="0" presId="urn:microsoft.com/office/officeart/2018/5/layout/IconCircleLabelList"/>
    <dgm:cxn modelId="{DA77D37A-3C84-FA46-9E30-03862F076AE0}" type="presParOf" srcId="{28D00C49-9089-4194-8F21-5885A4933C3F}" destId="{AD508533-2875-4BD7-AA42-03B37F68FEE7}" srcOrd="3" destOrd="0" presId="urn:microsoft.com/office/officeart/2018/5/layout/IconCircleLabelList"/>
    <dgm:cxn modelId="{DE2DD7B6-B98F-644C-8CD2-46D8F3F3E688}" type="presParOf" srcId="{0D7C3574-20A0-4AE6-A734-766F2DF57312}" destId="{35203D6C-4E94-478F-ADBC-8829ACEBFD1A}" srcOrd="3" destOrd="0" presId="urn:microsoft.com/office/officeart/2018/5/layout/IconCircleLabelList"/>
    <dgm:cxn modelId="{BEC9D298-E43A-214A-BA2F-23EEAB8A0641}" type="presParOf" srcId="{0D7C3574-20A0-4AE6-A734-766F2DF57312}" destId="{351A81E5-587F-48B6-B2A3-3ACC21293875}" srcOrd="4" destOrd="0" presId="urn:microsoft.com/office/officeart/2018/5/layout/IconCircleLabelList"/>
    <dgm:cxn modelId="{FF6D5F2F-255E-9143-AA55-4D54C707C9D6}" type="presParOf" srcId="{351A81E5-587F-48B6-B2A3-3ACC21293875}" destId="{494C6EC4-0F69-454B-B687-6B67D8B2E2C5}" srcOrd="0" destOrd="0" presId="urn:microsoft.com/office/officeart/2018/5/layout/IconCircleLabelList"/>
    <dgm:cxn modelId="{544B2A07-49D1-B04B-8983-094D3773C380}" type="presParOf" srcId="{351A81E5-587F-48B6-B2A3-3ACC21293875}" destId="{B130F263-257A-4509-A35A-38D3A94B9055}" srcOrd="1" destOrd="0" presId="urn:microsoft.com/office/officeart/2018/5/layout/IconCircleLabelList"/>
    <dgm:cxn modelId="{597CA81E-2699-7947-938F-E6E455AB8517}" type="presParOf" srcId="{351A81E5-587F-48B6-B2A3-3ACC21293875}" destId="{CDE5537B-F2EB-4C44-BC81-80E39444436C}" srcOrd="2" destOrd="0" presId="urn:microsoft.com/office/officeart/2018/5/layout/IconCircleLabelList"/>
    <dgm:cxn modelId="{9D559CE7-EA7A-B242-B419-9D3BB888B4E7}" type="presParOf" srcId="{351A81E5-587F-48B6-B2A3-3ACC21293875}" destId="{D35F866C-0207-4F71-9971-9FBA074AE71D}" srcOrd="3" destOrd="0" presId="urn:microsoft.com/office/officeart/2018/5/layout/IconCircleLabelList"/>
    <dgm:cxn modelId="{6F0E20DD-B590-A345-B143-19F68783B621}" type="presParOf" srcId="{0D7C3574-20A0-4AE6-A734-766F2DF57312}" destId="{6DA04D55-455C-4AAC-9928-0D5E6F02D96F}" srcOrd="5" destOrd="0" presId="urn:microsoft.com/office/officeart/2018/5/layout/IconCircleLabelList"/>
    <dgm:cxn modelId="{525AE6E9-3A8F-FF4C-ABB4-BFA05DCE5BE7}" type="presParOf" srcId="{0D7C3574-20A0-4AE6-A734-766F2DF57312}" destId="{33603E2F-C29C-47DD-A82F-512179FB2844}" srcOrd="6" destOrd="0" presId="urn:microsoft.com/office/officeart/2018/5/layout/IconCircleLabelList"/>
    <dgm:cxn modelId="{6D94523F-1FE7-4A44-B8C3-0348A87578A6}" type="presParOf" srcId="{33603E2F-C29C-47DD-A82F-512179FB2844}" destId="{E0B769FE-0405-4245-A594-DB715D4A0F2C}" srcOrd="0" destOrd="0" presId="urn:microsoft.com/office/officeart/2018/5/layout/IconCircleLabelList"/>
    <dgm:cxn modelId="{244234A9-BB5F-1E46-B09E-A671CF64D96D}" type="presParOf" srcId="{33603E2F-C29C-47DD-A82F-512179FB2844}" destId="{22F544F4-F807-44C3-9AC2-64015F30CCDD}" srcOrd="1" destOrd="0" presId="urn:microsoft.com/office/officeart/2018/5/layout/IconCircleLabelList"/>
    <dgm:cxn modelId="{4528A45C-CBFE-6E41-9847-678654BDF498}" type="presParOf" srcId="{33603E2F-C29C-47DD-A82F-512179FB2844}" destId="{F597672F-90BB-4A9A-AB86-1D9F174E4FE3}" srcOrd="2" destOrd="0" presId="urn:microsoft.com/office/officeart/2018/5/layout/IconCircleLabelList"/>
    <dgm:cxn modelId="{82D200A8-CC63-B645-A285-2B34994B225D}" type="presParOf" srcId="{33603E2F-C29C-47DD-A82F-512179FB2844}" destId="{036269E7-1171-45FB-8A0A-060EEB19190C}" srcOrd="3" destOrd="0" presId="urn:microsoft.com/office/officeart/2018/5/layout/IconCircleLabelList"/>
    <dgm:cxn modelId="{A4775974-3569-BB44-821A-AA61B9CBB248}" type="presParOf" srcId="{0D7C3574-20A0-4AE6-A734-766F2DF57312}" destId="{44F33E06-C8EB-4763-A418-788E03580767}" srcOrd="7" destOrd="0" presId="urn:microsoft.com/office/officeart/2018/5/layout/IconCircleLabelList"/>
    <dgm:cxn modelId="{69CE00DE-093F-FF42-B728-DCEE2DA95CEA}" type="presParOf" srcId="{0D7C3574-20A0-4AE6-A734-766F2DF57312}" destId="{F57C1A99-0F79-4664-80BF-6640FFAD09A0}" srcOrd="8" destOrd="0" presId="urn:microsoft.com/office/officeart/2018/5/layout/IconCircleLabelList"/>
    <dgm:cxn modelId="{A0F644F8-0D2E-AC4B-A205-4D5196B5BB21}" type="presParOf" srcId="{F57C1A99-0F79-4664-80BF-6640FFAD09A0}" destId="{BC559E12-45C1-425F-9AEC-7327CA84252F}" srcOrd="0" destOrd="0" presId="urn:microsoft.com/office/officeart/2018/5/layout/IconCircleLabelList"/>
    <dgm:cxn modelId="{926D8245-3F63-D24A-895E-3E59631DDE11}" type="presParOf" srcId="{F57C1A99-0F79-4664-80BF-6640FFAD09A0}" destId="{D966A9CA-8D65-4AAE-9CB1-7F64182F0807}" srcOrd="1" destOrd="0" presId="urn:microsoft.com/office/officeart/2018/5/layout/IconCircleLabelList"/>
    <dgm:cxn modelId="{7B10DB21-5E1F-DD40-9FCF-879AE792C903}" type="presParOf" srcId="{F57C1A99-0F79-4664-80BF-6640FFAD09A0}" destId="{A9BBB73E-D1B9-4788-A8D5-A4C030056CA3}" srcOrd="2" destOrd="0" presId="urn:microsoft.com/office/officeart/2018/5/layout/IconCircleLabelList"/>
    <dgm:cxn modelId="{C803AEF9-C332-4746-90BC-B92DDEA8C375}" type="presParOf" srcId="{F57C1A99-0F79-4664-80BF-6640FFAD09A0}" destId="{E126A228-1008-4174-84FC-27292F8160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E917D-30AE-334F-8533-907E2EF612ED}">
      <dsp:nvSpPr>
        <dsp:cNvPr id="0" name=""/>
        <dsp:cNvSpPr/>
      </dsp:nvSpPr>
      <dsp:spPr>
        <a:xfrm>
          <a:off x="0" y="2718"/>
          <a:ext cx="70600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D9480-9C65-F14A-96D9-B3F91B4A1CF8}">
      <dsp:nvSpPr>
        <dsp:cNvPr id="0" name=""/>
        <dsp:cNvSpPr/>
      </dsp:nvSpPr>
      <dsp:spPr>
        <a:xfrm>
          <a:off x="0" y="2718"/>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Coronary heart disease – disease of the blood vessels supplying the heart muscle;</a:t>
          </a:r>
          <a:endParaRPr lang="en-US" sz="1900" kern="1200"/>
        </a:p>
      </dsp:txBody>
      <dsp:txXfrm>
        <a:off x="0" y="2718"/>
        <a:ext cx="7060095" cy="926987"/>
      </dsp:txXfrm>
    </dsp:sp>
    <dsp:sp modelId="{BEED45E3-5007-764C-8E91-F84AE3F68BAB}">
      <dsp:nvSpPr>
        <dsp:cNvPr id="0" name=""/>
        <dsp:cNvSpPr/>
      </dsp:nvSpPr>
      <dsp:spPr>
        <a:xfrm>
          <a:off x="0" y="929706"/>
          <a:ext cx="7060095" cy="0"/>
        </a:xfrm>
        <a:prstGeom prst="line">
          <a:avLst/>
        </a:prstGeom>
        <a:solidFill>
          <a:schemeClr val="accent5">
            <a:hueOff val="300429"/>
            <a:satOff val="3"/>
            <a:lumOff val="-392"/>
            <a:alphaOff val="0"/>
          </a:schemeClr>
        </a:solidFill>
        <a:ln w="12700" cap="flat" cmpd="sng" algn="ctr">
          <a:solidFill>
            <a:schemeClr val="accent5">
              <a:hueOff val="300429"/>
              <a:satOff val="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4E8C4-8DAC-1941-99E1-A55F200A5FAE}">
      <dsp:nvSpPr>
        <dsp:cNvPr id="0" name=""/>
        <dsp:cNvSpPr/>
      </dsp:nvSpPr>
      <dsp:spPr>
        <a:xfrm>
          <a:off x="0" y="929706"/>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Cerebrovascular disease – disease of the blood vessels supplying the brain;</a:t>
          </a:r>
          <a:endParaRPr lang="en-US" sz="1900" kern="1200"/>
        </a:p>
      </dsp:txBody>
      <dsp:txXfrm>
        <a:off x="0" y="929706"/>
        <a:ext cx="7060095" cy="926987"/>
      </dsp:txXfrm>
    </dsp:sp>
    <dsp:sp modelId="{7F2A2C7B-0136-3040-90D0-B8CDB7034515}">
      <dsp:nvSpPr>
        <dsp:cNvPr id="0" name=""/>
        <dsp:cNvSpPr/>
      </dsp:nvSpPr>
      <dsp:spPr>
        <a:xfrm>
          <a:off x="0" y="1856693"/>
          <a:ext cx="7060095" cy="0"/>
        </a:xfrm>
        <a:prstGeom prst="line">
          <a:avLst/>
        </a:prstGeom>
        <a:solidFill>
          <a:schemeClr val="accent5">
            <a:hueOff val="600857"/>
            <a:satOff val="6"/>
            <a:lumOff val="-784"/>
            <a:alphaOff val="0"/>
          </a:schemeClr>
        </a:solidFill>
        <a:ln w="12700" cap="flat" cmpd="sng" algn="ctr">
          <a:solidFill>
            <a:schemeClr val="accent5">
              <a:hueOff val="600857"/>
              <a:satOff val="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1F663-D19A-3C45-8D6B-6763AE131026}">
      <dsp:nvSpPr>
        <dsp:cNvPr id="0" name=""/>
        <dsp:cNvSpPr/>
      </dsp:nvSpPr>
      <dsp:spPr>
        <a:xfrm>
          <a:off x="0" y="1856693"/>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Peripheral arterial disease – disease of blood vessels supplying the arms and legs;</a:t>
          </a:r>
          <a:endParaRPr lang="en-US" sz="1900" kern="1200"/>
        </a:p>
      </dsp:txBody>
      <dsp:txXfrm>
        <a:off x="0" y="1856693"/>
        <a:ext cx="7060095" cy="926987"/>
      </dsp:txXfrm>
    </dsp:sp>
    <dsp:sp modelId="{16BAD02A-43EF-D84A-ACE1-AAA8039A895D}">
      <dsp:nvSpPr>
        <dsp:cNvPr id="0" name=""/>
        <dsp:cNvSpPr/>
      </dsp:nvSpPr>
      <dsp:spPr>
        <a:xfrm>
          <a:off x="0" y="2783681"/>
          <a:ext cx="7060095" cy="0"/>
        </a:xfrm>
        <a:prstGeom prst="line">
          <a:avLst/>
        </a:prstGeom>
        <a:solidFill>
          <a:schemeClr val="accent5">
            <a:hueOff val="901286"/>
            <a:satOff val="10"/>
            <a:lumOff val="-1177"/>
            <a:alphaOff val="0"/>
          </a:schemeClr>
        </a:solidFill>
        <a:ln w="12700" cap="flat" cmpd="sng" algn="ctr">
          <a:solidFill>
            <a:schemeClr val="accent5">
              <a:hueOff val="901286"/>
              <a:satOff val="10"/>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0FDC7-FEFF-B34C-B9D6-6B5034807AAA}">
      <dsp:nvSpPr>
        <dsp:cNvPr id="0" name=""/>
        <dsp:cNvSpPr/>
      </dsp:nvSpPr>
      <dsp:spPr>
        <a:xfrm>
          <a:off x="0" y="2783681"/>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Rheumatic heart disease – damage to the heart muscle and heart valves from rheumatic fever, caused by streptococcal bacteria;</a:t>
          </a:r>
          <a:endParaRPr lang="en-US" sz="1900" kern="1200"/>
        </a:p>
      </dsp:txBody>
      <dsp:txXfrm>
        <a:off x="0" y="2783681"/>
        <a:ext cx="7060095" cy="926987"/>
      </dsp:txXfrm>
    </dsp:sp>
    <dsp:sp modelId="{ACDBBC6A-4374-7C42-84F6-BB9BEB3576D5}">
      <dsp:nvSpPr>
        <dsp:cNvPr id="0" name=""/>
        <dsp:cNvSpPr/>
      </dsp:nvSpPr>
      <dsp:spPr>
        <a:xfrm>
          <a:off x="0" y="3710669"/>
          <a:ext cx="7060095" cy="0"/>
        </a:xfrm>
        <a:prstGeom prst="line">
          <a:avLst/>
        </a:prstGeom>
        <a:solidFill>
          <a:schemeClr val="accent5">
            <a:hueOff val="1201715"/>
            <a:satOff val="13"/>
            <a:lumOff val="-1569"/>
            <a:alphaOff val="0"/>
          </a:schemeClr>
        </a:solidFill>
        <a:ln w="12700" cap="flat" cmpd="sng" algn="ctr">
          <a:solidFill>
            <a:schemeClr val="accent5">
              <a:hueOff val="1201715"/>
              <a:satOff val="13"/>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B3C77-A313-3449-92EE-0DF091D5FC7B}">
      <dsp:nvSpPr>
        <dsp:cNvPr id="0" name=""/>
        <dsp:cNvSpPr/>
      </dsp:nvSpPr>
      <dsp:spPr>
        <a:xfrm>
          <a:off x="0" y="3710669"/>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Congenital heart disease – malformations of heart structure existing at birth;</a:t>
          </a:r>
          <a:endParaRPr lang="en-US" sz="1900" kern="1200"/>
        </a:p>
      </dsp:txBody>
      <dsp:txXfrm>
        <a:off x="0" y="3710669"/>
        <a:ext cx="7060095" cy="926987"/>
      </dsp:txXfrm>
    </dsp:sp>
    <dsp:sp modelId="{CAE42EC7-9F24-6F44-94A3-02A13172D38A}">
      <dsp:nvSpPr>
        <dsp:cNvPr id="0" name=""/>
        <dsp:cNvSpPr/>
      </dsp:nvSpPr>
      <dsp:spPr>
        <a:xfrm>
          <a:off x="0" y="4637656"/>
          <a:ext cx="7060095" cy="0"/>
        </a:xfrm>
        <a:prstGeom prst="line">
          <a:avLst/>
        </a:prstGeom>
        <a:solidFill>
          <a:schemeClr val="accent5">
            <a:hueOff val="1502143"/>
            <a:satOff val="16"/>
            <a:lumOff val="-1961"/>
            <a:alphaOff val="0"/>
          </a:schemeClr>
        </a:solidFill>
        <a:ln w="12700" cap="flat" cmpd="sng" algn="ctr">
          <a:solidFill>
            <a:schemeClr val="accent5">
              <a:hueOff val="1502143"/>
              <a:satOff val="1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FA6DB-422D-E34B-B24D-990D933FE5D2}">
      <dsp:nvSpPr>
        <dsp:cNvPr id="0" name=""/>
        <dsp:cNvSpPr/>
      </dsp:nvSpPr>
      <dsp:spPr>
        <a:xfrm>
          <a:off x="0" y="4637656"/>
          <a:ext cx="7060095" cy="92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Deep vein thrombosis and pulmonary embolism – blood clots in the leg veins, which can dislodge and move to the heart and lungs.</a:t>
          </a:r>
          <a:endParaRPr lang="en-US" sz="1900" kern="1200"/>
        </a:p>
      </dsp:txBody>
      <dsp:txXfrm>
        <a:off x="0" y="4637656"/>
        <a:ext cx="7060095" cy="9269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F2D5A-985F-4019-9850-BB7F52BFDF62}">
      <dsp:nvSpPr>
        <dsp:cNvPr id="0" name=""/>
        <dsp:cNvSpPr/>
      </dsp:nvSpPr>
      <dsp:spPr>
        <a:xfrm>
          <a:off x="0" y="679"/>
          <a:ext cx="7060095" cy="15902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415FB-72B9-4D02-82F9-1C093DC198DE}">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8B259-9AB0-4921-9332-F8ACE33331F1}">
      <dsp:nvSpPr>
        <dsp:cNvPr id="0" name=""/>
        <dsp:cNvSpPr/>
      </dsp:nvSpPr>
      <dsp:spPr>
        <a:xfrm>
          <a:off x="1836781" y="679"/>
          <a:ext cx="5223313" cy="159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666750">
            <a:lnSpc>
              <a:spcPct val="90000"/>
            </a:lnSpc>
            <a:spcBef>
              <a:spcPct val="0"/>
            </a:spcBef>
            <a:spcAft>
              <a:spcPct val="35000"/>
            </a:spcAft>
          </a:pPr>
          <a:r>
            <a:rPr lang="en-GB" sz="1500" kern="1200" dirty="0"/>
            <a:t>Pain or discomfort in the centre of the chest; </a:t>
          </a:r>
          <a:endParaRPr lang="en-US" sz="1500" kern="1200" dirty="0"/>
        </a:p>
      </dsp:txBody>
      <dsp:txXfrm>
        <a:off x="1836781" y="679"/>
        <a:ext cx="5223313" cy="1590286"/>
      </dsp:txXfrm>
    </dsp:sp>
    <dsp:sp modelId="{D0C03A2B-011E-499D-A757-DEB157417443}">
      <dsp:nvSpPr>
        <dsp:cNvPr id="0" name=""/>
        <dsp:cNvSpPr/>
      </dsp:nvSpPr>
      <dsp:spPr>
        <a:xfrm>
          <a:off x="0" y="1988538"/>
          <a:ext cx="7060095" cy="15902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6A2AB-C565-4F74-87CB-F4999DD27BC4}">
      <dsp:nvSpPr>
        <dsp:cNvPr id="0" name=""/>
        <dsp:cNvSpPr/>
      </dsp:nvSpPr>
      <dsp:spPr>
        <a:xfrm>
          <a:off x="481061" y="2346352"/>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D9059-02B3-4AAA-9651-114743285562}">
      <dsp:nvSpPr>
        <dsp:cNvPr id="0" name=""/>
        <dsp:cNvSpPr/>
      </dsp:nvSpPr>
      <dsp:spPr>
        <a:xfrm>
          <a:off x="1836781" y="1988538"/>
          <a:ext cx="5223313" cy="159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666750">
            <a:lnSpc>
              <a:spcPct val="90000"/>
            </a:lnSpc>
            <a:spcBef>
              <a:spcPct val="0"/>
            </a:spcBef>
            <a:spcAft>
              <a:spcPct val="35000"/>
            </a:spcAft>
          </a:pPr>
          <a:r>
            <a:rPr lang="en-GB" sz="1500" kern="1200" dirty="0"/>
            <a:t>Pain or discomfort in the arms, the left shoulder, elbows, jaw, or back. </a:t>
          </a:r>
          <a:endParaRPr lang="en-US" sz="1500" kern="1200" dirty="0"/>
        </a:p>
      </dsp:txBody>
      <dsp:txXfrm>
        <a:off x="1836781" y="1988538"/>
        <a:ext cx="5223313" cy="1590286"/>
      </dsp:txXfrm>
    </dsp:sp>
    <dsp:sp modelId="{B2BE600E-AEA4-46F2-B61F-BC031466B140}">
      <dsp:nvSpPr>
        <dsp:cNvPr id="0" name=""/>
        <dsp:cNvSpPr/>
      </dsp:nvSpPr>
      <dsp:spPr>
        <a:xfrm>
          <a:off x="0" y="3976396"/>
          <a:ext cx="7060095" cy="15902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7C417-F6D1-4F8A-A9F6-75518D9F2914}">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CD4FF-534E-4276-98DD-CC934A4F1A7B}">
      <dsp:nvSpPr>
        <dsp:cNvPr id="0" name=""/>
        <dsp:cNvSpPr/>
      </dsp:nvSpPr>
      <dsp:spPr>
        <a:xfrm>
          <a:off x="1836781" y="3976396"/>
          <a:ext cx="5223313" cy="159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666750">
            <a:lnSpc>
              <a:spcPct val="90000"/>
            </a:lnSpc>
            <a:spcBef>
              <a:spcPct val="0"/>
            </a:spcBef>
            <a:spcAft>
              <a:spcPct val="35000"/>
            </a:spcAft>
          </a:pPr>
          <a:r>
            <a:rPr lang="en-GB" sz="1500" kern="1200"/>
            <a:t>In addition, the person may have trouble breathing or shortness of breath; feeling sick or vomiting; feeling light-headed or faint; breaking into a cold sweat; and becoming pale. Women are more likely to have shortness of breath, nausea, vomiting, and back or jaw pain.</a:t>
          </a:r>
          <a:endParaRPr lang="en-US" sz="1500" kern="1200"/>
        </a:p>
      </dsp:txBody>
      <dsp:txXfrm>
        <a:off x="1836781" y="3976396"/>
        <a:ext cx="5223313" cy="1590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5F511-0EE3-4E40-B72B-153532AB74EE}">
      <dsp:nvSpPr>
        <dsp:cNvPr id="0" name=""/>
        <dsp:cNvSpPr/>
      </dsp:nvSpPr>
      <dsp:spPr>
        <a:xfrm>
          <a:off x="0" y="4349"/>
          <a:ext cx="7060095" cy="9264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E06F6-A7AC-4E57-9F64-FC0301404E41}">
      <dsp:nvSpPr>
        <dsp:cNvPr id="0" name=""/>
        <dsp:cNvSpPr/>
      </dsp:nvSpPr>
      <dsp:spPr>
        <a:xfrm>
          <a:off x="280249" y="212799"/>
          <a:ext cx="509544" cy="509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A884E-BBF8-4A82-8D26-252EFA2D652C}">
      <dsp:nvSpPr>
        <dsp:cNvPr id="0" name=""/>
        <dsp:cNvSpPr/>
      </dsp:nvSpPr>
      <dsp:spPr>
        <a:xfrm>
          <a:off x="1070042" y="4349"/>
          <a:ext cx="5990052" cy="92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lvl="0" algn="l" defTabSz="844550">
            <a:lnSpc>
              <a:spcPct val="90000"/>
            </a:lnSpc>
            <a:spcBef>
              <a:spcPct val="0"/>
            </a:spcBef>
            <a:spcAft>
              <a:spcPct val="35000"/>
            </a:spcAft>
          </a:pPr>
          <a:r>
            <a:rPr lang="en-US" sz="1900" kern="1200"/>
            <a:t>Blood pressure checks </a:t>
          </a:r>
        </a:p>
      </dsp:txBody>
      <dsp:txXfrm>
        <a:off x="1070042" y="4349"/>
        <a:ext cx="5990052" cy="926443"/>
      </dsp:txXfrm>
    </dsp:sp>
    <dsp:sp modelId="{62261EDF-F7D8-4E47-9E0E-CB7D05F5592B}">
      <dsp:nvSpPr>
        <dsp:cNvPr id="0" name=""/>
        <dsp:cNvSpPr/>
      </dsp:nvSpPr>
      <dsp:spPr>
        <a:xfrm>
          <a:off x="0" y="1162404"/>
          <a:ext cx="7060095" cy="9264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B5C63-B8E4-4DA3-BB58-0636A497B261}">
      <dsp:nvSpPr>
        <dsp:cNvPr id="0" name=""/>
        <dsp:cNvSpPr/>
      </dsp:nvSpPr>
      <dsp:spPr>
        <a:xfrm>
          <a:off x="280249" y="1370854"/>
          <a:ext cx="509544" cy="509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75E176-BB6D-4E10-8C3F-4BF272771566}">
      <dsp:nvSpPr>
        <dsp:cNvPr id="0" name=""/>
        <dsp:cNvSpPr/>
      </dsp:nvSpPr>
      <dsp:spPr>
        <a:xfrm>
          <a:off x="1070042" y="1162404"/>
          <a:ext cx="5990052" cy="92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lvl="0" algn="l" defTabSz="844550">
            <a:lnSpc>
              <a:spcPct val="90000"/>
            </a:lnSpc>
            <a:spcBef>
              <a:spcPct val="0"/>
            </a:spcBef>
            <a:spcAft>
              <a:spcPct val="35000"/>
            </a:spcAft>
          </a:pPr>
          <a:r>
            <a:rPr lang="en-US" sz="1900" kern="1200"/>
            <a:t>Cardiology referrals </a:t>
          </a:r>
        </a:p>
      </dsp:txBody>
      <dsp:txXfrm>
        <a:off x="1070042" y="1162404"/>
        <a:ext cx="5990052" cy="926443"/>
      </dsp:txXfrm>
    </dsp:sp>
    <dsp:sp modelId="{16C4C0FC-E48F-41E9-BF00-A878D58ACA40}">
      <dsp:nvSpPr>
        <dsp:cNvPr id="0" name=""/>
        <dsp:cNvSpPr/>
      </dsp:nvSpPr>
      <dsp:spPr>
        <a:xfrm>
          <a:off x="0" y="2320459"/>
          <a:ext cx="7060095" cy="9264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ABA0E-E412-4435-8B33-CB043DA58210}">
      <dsp:nvSpPr>
        <dsp:cNvPr id="0" name=""/>
        <dsp:cNvSpPr/>
      </dsp:nvSpPr>
      <dsp:spPr>
        <a:xfrm>
          <a:off x="280249" y="2528909"/>
          <a:ext cx="509544" cy="509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5A8DC2-058F-4E56-A29B-ECE470D16A4E}">
      <dsp:nvSpPr>
        <dsp:cNvPr id="0" name=""/>
        <dsp:cNvSpPr/>
      </dsp:nvSpPr>
      <dsp:spPr>
        <a:xfrm>
          <a:off x="1070042" y="2320459"/>
          <a:ext cx="5990052" cy="92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lvl="0" algn="l" defTabSz="844550">
            <a:lnSpc>
              <a:spcPct val="90000"/>
            </a:lnSpc>
            <a:spcBef>
              <a:spcPct val="0"/>
            </a:spcBef>
            <a:spcAft>
              <a:spcPct val="35000"/>
            </a:spcAft>
          </a:pPr>
          <a:r>
            <a:rPr lang="en-US" sz="1900" kern="1200"/>
            <a:t>ECG</a:t>
          </a:r>
        </a:p>
      </dsp:txBody>
      <dsp:txXfrm>
        <a:off x="1070042" y="2320459"/>
        <a:ext cx="5990052" cy="926443"/>
      </dsp:txXfrm>
    </dsp:sp>
    <dsp:sp modelId="{E0421991-9E11-44D9-BAD4-EBCCB4989673}">
      <dsp:nvSpPr>
        <dsp:cNvPr id="0" name=""/>
        <dsp:cNvSpPr/>
      </dsp:nvSpPr>
      <dsp:spPr>
        <a:xfrm>
          <a:off x="0" y="3478514"/>
          <a:ext cx="7060095" cy="9264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23B9C-FCE4-4F84-B43F-33DD263DC40A}">
      <dsp:nvSpPr>
        <dsp:cNvPr id="0" name=""/>
        <dsp:cNvSpPr/>
      </dsp:nvSpPr>
      <dsp:spPr>
        <a:xfrm>
          <a:off x="280249" y="3686964"/>
          <a:ext cx="509544" cy="509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137F44-53B7-491C-B4EB-DEF20ACB6AD5}">
      <dsp:nvSpPr>
        <dsp:cNvPr id="0" name=""/>
        <dsp:cNvSpPr/>
      </dsp:nvSpPr>
      <dsp:spPr>
        <a:xfrm>
          <a:off x="1070042" y="3478514"/>
          <a:ext cx="5990052" cy="92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lvl="0" algn="l" defTabSz="844550">
            <a:lnSpc>
              <a:spcPct val="90000"/>
            </a:lnSpc>
            <a:spcBef>
              <a:spcPct val="0"/>
            </a:spcBef>
            <a:spcAft>
              <a:spcPct val="35000"/>
            </a:spcAft>
          </a:pPr>
          <a:r>
            <a:rPr lang="en-US" sz="1900" kern="1200"/>
            <a:t>24 Hour Blood Pressure</a:t>
          </a:r>
        </a:p>
      </dsp:txBody>
      <dsp:txXfrm>
        <a:off x="1070042" y="3478514"/>
        <a:ext cx="5990052" cy="926443"/>
      </dsp:txXfrm>
    </dsp:sp>
    <dsp:sp modelId="{3653A3F2-4DF5-40C4-87D6-EC4F48F68920}">
      <dsp:nvSpPr>
        <dsp:cNvPr id="0" name=""/>
        <dsp:cNvSpPr/>
      </dsp:nvSpPr>
      <dsp:spPr>
        <a:xfrm>
          <a:off x="0" y="4636569"/>
          <a:ext cx="7060095" cy="9264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366D7-6B9B-425B-8DA3-2C520056BC02}">
      <dsp:nvSpPr>
        <dsp:cNvPr id="0" name=""/>
        <dsp:cNvSpPr/>
      </dsp:nvSpPr>
      <dsp:spPr>
        <a:xfrm>
          <a:off x="280249" y="4845019"/>
          <a:ext cx="509544" cy="509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0507A1-91DC-4E79-9D1F-2BB4D33FC5F6}">
      <dsp:nvSpPr>
        <dsp:cNvPr id="0" name=""/>
        <dsp:cNvSpPr/>
      </dsp:nvSpPr>
      <dsp:spPr>
        <a:xfrm>
          <a:off x="1070042" y="4636569"/>
          <a:ext cx="5990052" cy="92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lvl="0" algn="l" defTabSz="844550">
            <a:lnSpc>
              <a:spcPct val="90000"/>
            </a:lnSpc>
            <a:spcBef>
              <a:spcPct val="0"/>
            </a:spcBef>
            <a:spcAft>
              <a:spcPct val="35000"/>
            </a:spcAft>
          </a:pPr>
          <a:r>
            <a:rPr lang="en-US" sz="1900" kern="1200"/>
            <a:t>Medication reviews</a:t>
          </a:r>
        </a:p>
      </dsp:txBody>
      <dsp:txXfrm>
        <a:off x="1070042" y="4636569"/>
        <a:ext cx="5990052" cy="926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ABB95-7B5D-AC45-8C3F-3613D53BE59E}"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3D12C-FFC4-2643-82B2-D0BAE73BB180}" type="slidenum">
              <a:rPr lang="en-US" smtClean="0"/>
              <a:t>‹#›</a:t>
            </a:fld>
            <a:endParaRPr lang="en-US"/>
          </a:p>
        </p:txBody>
      </p:sp>
    </p:spTree>
    <p:extLst>
      <p:ext uri="{BB962C8B-B14F-4D97-AF65-F5344CB8AC3E}">
        <p14:creationId xmlns:p14="http://schemas.microsoft.com/office/powerpoint/2010/main" val="275973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B3D12C-FFC4-2643-82B2-D0BAE73BB180}" type="slidenum">
              <a:rPr lang="en-US" smtClean="0"/>
              <a:t>4</a:t>
            </a:fld>
            <a:endParaRPr lang="en-US"/>
          </a:p>
        </p:txBody>
      </p:sp>
    </p:spTree>
    <p:extLst>
      <p:ext uri="{BB962C8B-B14F-4D97-AF65-F5344CB8AC3E}">
        <p14:creationId xmlns:p14="http://schemas.microsoft.com/office/powerpoint/2010/main" val="83874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B3D12C-FFC4-2643-82B2-D0BAE73BB180}" type="slidenum">
              <a:rPr lang="en-US" smtClean="0"/>
              <a:t>20</a:t>
            </a:fld>
            <a:endParaRPr lang="en-US"/>
          </a:p>
        </p:txBody>
      </p:sp>
    </p:spTree>
    <p:extLst>
      <p:ext uri="{BB962C8B-B14F-4D97-AF65-F5344CB8AC3E}">
        <p14:creationId xmlns:p14="http://schemas.microsoft.com/office/powerpoint/2010/main" val="70580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047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4821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849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255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9742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2429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4679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9821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9225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1016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AA70F276-1833-4A75-9C1D-A56E2295A68D}" type="datetimeFigureOut">
              <a:rPr lang="en-US" smtClean="0"/>
              <a:t>3/19/2021</a:t>
            </a:fld>
            <a:endParaRPr lang="en-US"/>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4168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3/19/2021</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86121633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1k4B_fIX_t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h3SGzuggxx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Pastel spheres suspended in mid-air">
            <a:extLst>
              <a:ext uri="{FF2B5EF4-FFF2-40B4-BE49-F238E27FC236}">
                <a16:creationId xmlns:a16="http://schemas.microsoft.com/office/drawing/2014/main" xmlns="" id="{64DF6C8F-D48E-4419-BDB5-3C2DCE2CD2A0}"/>
              </a:ext>
            </a:extLst>
          </p:cNvPr>
          <p:cNvPicPr>
            <a:picLocks noChangeAspect="1"/>
          </p:cNvPicPr>
          <p:nvPr/>
        </p:nvPicPr>
        <p:blipFill rotWithShape="1">
          <a:blip r:embed="rId2">
            <a:alphaModFix amt="20000"/>
          </a:blip>
          <a:srcRect t="2676" r="-1" b="13041"/>
          <a:stretch/>
        </p:blipFill>
        <p:spPr>
          <a:xfrm>
            <a:off x="20" y="10"/>
            <a:ext cx="12188932" cy="6857326"/>
          </a:xfrm>
          <a:prstGeom prst="rect">
            <a:avLst/>
          </a:prstGeom>
        </p:spPr>
      </p:pic>
      <p:sp>
        <p:nvSpPr>
          <p:cNvPr id="21" name="Frame 20">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A9CBFAF7-C3BE-934E-BAC7-73BE2FA4A08E}"/>
              </a:ext>
            </a:extLst>
          </p:cNvPr>
          <p:cNvSpPr>
            <a:spLocks noGrp="1"/>
          </p:cNvSpPr>
          <p:nvPr>
            <p:ph type="ctrTitle"/>
          </p:nvPr>
        </p:nvSpPr>
        <p:spPr>
          <a:xfrm>
            <a:off x="1524000" y="1122363"/>
            <a:ext cx="9144000" cy="2387600"/>
          </a:xfrm>
        </p:spPr>
        <p:txBody>
          <a:bodyPr>
            <a:normAutofit/>
          </a:bodyPr>
          <a:lstStyle/>
          <a:p>
            <a:r>
              <a:rPr lang="en-US" dirty="0">
                <a:solidFill>
                  <a:srgbClr val="FFFFFF"/>
                </a:solidFill>
              </a:rPr>
              <a:t>Cardiac care in general practice</a:t>
            </a:r>
          </a:p>
        </p:txBody>
      </p:sp>
      <p:sp>
        <p:nvSpPr>
          <p:cNvPr id="3" name="Subtitle 2">
            <a:extLst>
              <a:ext uri="{FF2B5EF4-FFF2-40B4-BE49-F238E27FC236}">
                <a16:creationId xmlns:a16="http://schemas.microsoft.com/office/drawing/2014/main" xmlns="" id="{82DB33F5-6C26-A244-B912-F2B05B2129FC}"/>
              </a:ext>
            </a:extLst>
          </p:cNvPr>
          <p:cNvSpPr>
            <a:spLocks noGrp="1"/>
          </p:cNvSpPr>
          <p:nvPr>
            <p:ph type="subTitle" idx="1"/>
          </p:nvPr>
        </p:nvSpPr>
        <p:spPr>
          <a:xfrm>
            <a:off x="1524000" y="3602038"/>
            <a:ext cx="9144000" cy="1655762"/>
          </a:xfrm>
        </p:spPr>
        <p:txBody>
          <a:bodyPr>
            <a:normAutofit/>
          </a:bodyPr>
          <a:lstStyle/>
          <a:p>
            <a:r>
              <a:rPr lang="en-US" sz="2200" dirty="0">
                <a:solidFill>
                  <a:srgbClr val="FFFFFF"/>
                </a:solidFill>
              </a:rPr>
              <a:t>IPL</a:t>
            </a:r>
          </a:p>
        </p:txBody>
      </p:sp>
    </p:spTree>
    <p:extLst>
      <p:ext uri="{BB962C8B-B14F-4D97-AF65-F5344CB8AC3E}">
        <p14:creationId xmlns:p14="http://schemas.microsoft.com/office/powerpoint/2010/main" val="9672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83C463E-909C-1747-84CE-71410ACF2F47}"/>
              </a:ext>
            </a:extLst>
          </p:cNvPr>
          <p:cNvSpPr>
            <a:spLocks noGrp="1"/>
          </p:cNvSpPr>
          <p:nvPr>
            <p:ph type="title"/>
          </p:nvPr>
        </p:nvSpPr>
        <p:spPr>
          <a:xfrm>
            <a:off x="838201" y="609600"/>
            <a:ext cx="3200400" cy="5567363"/>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So, what do we do in primary care?</a:t>
            </a:r>
          </a:p>
        </p:txBody>
      </p:sp>
      <p:graphicFrame>
        <p:nvGraphicFramePr>
          <p:cNvPr id="5" name="Content Placeholder 2">
            <a:extLst>
              <a:ext uri="{FF2B5EF4-FFF2-40B4-BE49-F238E27FC236}">
                <a16:creationId xmlns:a16="http://schemas.microsoft.com/office/drawing/2014/main" xmlns="" id="{1B28D385-26C7-4B67-83F8-00FF83CA28E4}"/>
              </a:ext>
            </a:extLst>
          </p:cNvPr>
          <p:cNvGraphicFramePr>
            <a:graphicFrameLocks noGrp="1"/>
          </p:cNvGraphicFramePr>
          <p:nvPr>
            <p:ph idx="1"/>
            <p:extLst>
              <p:ext uri="{D42A27DB-BD31-4B8C-83A1-F6EECF244321}">
                <p14:modId xmlns:p14="http://schemas.microsoft.com/office/powerpoint/2010/main" val="3681027307"/>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30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9FDA27B-E865-A340-A55C-4802291308DB}"/>
              </a:ext>
            </a:extLst>
          </p:cNvPr>
          <p:cNvSpPr>
            <a:spLocks noGrp="1"/>
          </p:cNvSpPr>
          <p:nvPr>
            <p:ph type="title"/>
          </p:nvPr>
        </p:nvSpPr>
        <p:spPr>
          <a:xfrm>
            <a:off x="838200" y="2133601"/>
            <a:ext cx="4800600" cy="3766268"/>
          </a:xfrm>
        </p:spPr>
        <p:txBody>
          <a:bodyPr vert="horz" lIns="91440" tIns="45720" rIns="91440" bIns="45720" rtlCol="0" anchor="t">
            <a:normAutofit/>
          </a:bodyPr>
          <a:lstStyle/>
          <a:p>
            <a:r>
              <a:rPr lang="en-US" sz="5400">
                <a:gradFill flip="none" rotWithShape="1">
                  <a:gsLst>
                    <a:gs pos="0">
                      <a:schemeClr val="accent5">
                        <a:alpha val="70000"/>
                      </a:schemeClr>
                    </a:gs>
                    <a:gs pos="100000">
                      <a:schemeClr val="accent1">
                        <a:alpha val="70000"/>
                      </a:schemeClr>
                    </a:gs>
                  </a:gsLst>
                  <a:lin ang="0" scaled="1"/>
                  <a:tileRect/>
                </a:gradFill>
              </a:rPr>
              <a:t>What is blood pressure?</a:t>
            </a:r>
          </a:p>
        </p:txBody>
      </p:sp>
      <p:sp>
        <p:nvSpPr>
          <p:cNvPr id="13" name="Rectangle 12">
            <a:extLst>
              <a:ext uri="{FF2B5EF4-FFF2-40B4-BE49-F238E27FC236}">
                <a16:creationId xmlns:a16="http://schemas.microsoft.com/office/drawing/2014/main" xmlns="" id="{50F155B6-ACA8-4C58-AAB6-CAFC981FF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796" y="0"/>
            <a:ext cx="6098204" cy="688272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1428"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int colour explosion on a white background">
            <a:extLst>
              <a:ext uri="{FF2B5EF4-FFF2-40B4-BE49-F238E27FC236}">
                <a16:creationId xmlns:a16="http://schemas.microsoft.com/office/drawing/2014/main" xmlns="" id="{CE65BD7C-1572-4FF2-88F1-12DE47A9CEFD}"/>
              </a:ext>
            </a:extLst>
          </p:cNvPr>
          <p:cNvPicPr>
            <a:picLocks noChangeAspect="1"/>
          </p:cNvPicPr>
          <p:nvPr/>
        </p:nvPicPr>
        <p:blipFill rotWithShape="1">
          <a:blip r:embed="rId2">
            <a:alphaModFix amt="60000"/>
          </a:blip>
          <a:srcRect l="7885" r="3404"/>
          <a:stretch/>
        </p:blipFill>
        <p:spPr>
          <a:xfrm>
            <a:off x="6096000" y="10"/>
            <a:ext cx="6083807" cy="6857989"/>
          </a:xfrm>
          <a:prstGeom prst="rect">
            <a:avLst/>
          </a:prstGeom>
        </p:spPr>
      </p:pic>
    </p:spTree>
    <p:extLst>
      <p:ext uri="{BB962C8B-B14F-4D97-AF65-F5344CB8AC3E}">
        <p14:creationId xmlns:p14="http://schemas.microsoft.com/office/powerpoint/2010/main" val="376031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D1B2B-52E8-AB46-86EC-F4EE77907EA2}"/>
              </a:ext>
            </a:extLst>
          </p:cNvPr>
          <p:cNvSpPr>
            <a:spLocks noGrp="1"/>
          </p:cNvSpPr>
          <p:nvPr>
            <p:ph type="title"/>
          </p:nvPr>
        </p:nvSpPr>
        <p:spPr/>
        <p:txBody>
          <a:bodyPr/>
          <a:lstStyle/>
          <a:p>
            <a:r>
              <a:rPr lang="en-US" dirty="0"/>
              <a:t>Definition </a:t>
            </a:r>
          </a:p>
        </p:txBody>
      </p:sp>
      <p:sp>
        <p:nvSpPr>
          <p:cNvPr id="3" name="Content Placeholder 2">
            <a:extLst>
              <a:ext uri="{FF2B5EF4-FFF2-40B4-BE49-F238E27FC236}">
                <a16:creationId xmlns:a16="http://schemas.microsoft.com/office/drawing/2014/main" xmlns="" id="{888D99C0-EEFB-744F-B224-54532C71B234}"/>
              </a:ext>
            </a:extLst>
          </p:cNvPr>
          <p:cNvSpPr>
            <a:spLocks noGrp="1"/>
          </p:cNvSpPr>
          <p:nvPr>
            <p:ph idx="1"/>
          </p:nvPr>
        </p:nvSpPr>
        <p:spPr/>
        <p:txBody>
          <a:bodyPr>
            <a:normAutofit lnSpcReduction="10000"/>
          </a:bodyPr>
          <a:lstStyle/>
          <a:p>
            <a:r>
              <a:rPr lang="en-GB" dirty="0"/>
              <a:t>The blood pressure is the pressure of the blood within the arteries. It is produced primarily by the contraction of the heart muscle. Its measurement is recorded by two numbers. The first (systolic pressure) is measured after the heart contracts and is highest. The second (diastolic pressure) is measured before the heart contracts and lowest. A blood pressure cuff is used to measure the pressure. Elevation of blood pressure is called "hypertension".</a:t>
            </a:r>
            <a:br>
              <a:rPr lang="en-GB" dirty="0"/>
            </a:br>
            <a:endParaRPr lang="en-US" dirty="0"/>
          </a:p>
        </p:txBody>
      </p:sp>
    </p:spTree>
    <p:extLst>
      <p:ext uri="{BB962C8B-B14F-4D97-AF65-F5344CB8AC3E}">
        <p14:creationId xmlns:p14="http://schemas.microsoft.com/office/powerpoint/2010/main" val="399257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BF33D68-91BF-4E4A-99D1-6AF3569AE338}"/>
              </a:ext>
            </a:extLst>
          </p:cNvPr>
          <p:cNvSpPr>
            <a:spLocks noGrp="1"/>
          </p:cNvSpPr>
          <p:nvPr>
            <p:ph type="title"/>
          </p:nvPr>
        </p:nvSpPr>
        <p:spPr>
          <a:xfrm>
            <a:off x="838201" y="609600"/>
            <a:ext cx="320040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If a patient asked…</a:t>
            </a:r>
          </a:p>
        </p:txBody>
      </p:sp>
      <p:graphicFrame>
        <p:nvGraphicFramePr>
          <p:cNvPr id="5" name="Content Placeholder 2">
            <a:extLst>
              <a:ext uri="{FF2B5EF4-FFF2-40B4-BE49-F238E27FC236}">
                <a16:creationId xmlns:a16="http://schemas.microsoft.com/office/drawing/2014/main" xmlns="" id="{C759C16E-1683-470C-A6EE-5577334A684F}"/>
              </a:ext>
            </a:extLst>
          </p:cNvPr>
          <p:cNvGraphicFramePr>
            <a:graphicFrameLocks noGrp="1"/>
          </p:cNvGraphicFramePr>
          <p:nvPr>
            <p:ph idx="1"/>
            <p:extLst>
              <p:ext uri="{D42A27DB-BD31-4B8C-83A1-F6EECF244321}">
                <p14:modId xmlns:p14="http://schemas.microsoft.com/office/powerpoint/2010/main" val="918412966"/>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31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9524929-325F-4CC4-89F2-74EDDDC6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0D17641-B7BA-4826-BC7C-92172791C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151FC7BE-4DC6-4061-98EB-C48DCFFF6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3D4CA8B8-30A6-49D9-99C0-3ADAF9741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022809AF-EB43-4FA3-93FF-87D535C71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81E59E-B06D-B349-A0E1-F585946416D4}"/>
              </a:ext>
            </a:extLst>
          </p:cNvPr>
          <p:cNvSpPr>
            <a:spLocks noGrp="1"/>
          </p:cNvSpPr>
          <p:nvPr>
            <p:ph type="title"/>
          </p:nvPr>
        </p:nvSpPr>
        <p:spPr>
          <a:xfrm>
            <a:off x="952500" y="1040735"/>
            <a:ext cx="10287000" cy="2559975"/>
          </a:xfrm>
        </p:spPr>
        <p:txBody>
          <a:bodyPr vert="horz" lIns="91440" tIns="45720" rIns="91440" bIns="45720" rtlCol="0" anchor="b">
            <a:normAutofit/>
          </a:bodyPr>
          <a:lstStyle/>
          <a:p>
            <a:pPr algn="ctr"/>
            <a:r>
              <a:rPr lang="en-US" sz="5400" dirty="0">
                <a:solidFill>
                  <a:srgbClr val="FFFFFF"/>
                </a:solidFill>
              </a:rPr>
              <a:t>The ‘normal’ range of BP?</a:t>
            </a:r>
          </a:p>
        </p:txBody>
      </p:sp>
    </p:spTree>
    <p:extLst>
      <p:ext uri="{BB962C8B-B14F-4D97-AF65-F5344CB8AC3E}">
        <p14:creationId xmlns:p14="http://schemas.microsoft.com/office/powerpoint/2010/main" val="415637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ame 24">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5B408D-FE7E-1C4C-9116-1924FB7D832A}"/>
              </a:ext>
            </a:extLst>
          </p:cNvPr>
          <p:cNvSpPr>
            <a:spLocks noGrp="1"/>
          </p:cNvSpPr>
          <p:nvPr>
            <p:ph type="title"/>
          </p:nvPr>
        </p:nvSpPr>
        <p:spPr>
          <a:xfrm>
            <a:off x="838200" y="1122363"/>
            <a:ext cx="6858000" cy="2387600"/>
          </a:xfrm>
        </p:spPr>
        <p:txBody>
          <a:bodyPr vert="horz" lIns="91440" tIns="45720" rIns="91440" bIns="45720" rtlCol="0" anchor="b">
            <a:normAutofit/>
          </a:bodyPr>
          <a:lstStyle/>
          <a:p>
            <a:r>
              <a:rPr lang="en-US" sz="5400">
                <a:gradFill flip="none" rotWithShape="1">
                  <a:gsLst>
                    <a:gs pos="0">
                      <a:schemeClr val="accent5">
                        <a:alpha val="70000"/>
                      </a:schemeClr>
                    </a:gs>
                    <a:gs pos="100000">
                      <a:schemeClr val="accent1">
                        <a:alpha val="70000"/>
                      </a:schemeClr>
                    </a:gs>
                  </a:gsLst>
                  <a:lin ang="0" scaled="1"/>
                  <a:tileRect/>
                </a:gradFill>
              </a:rPr>
              <a:t>What counts as high?</a:t>
            </a:r>
          </a:p>
        </p:txBody>
      </p:sp>
    </p:spTree>
    <p:extLst>
      <p:ext uri="{BB962C8B-B14F-4D97-AF65-F5344CB8AC3E}">
        <p14:creationId xmlns:p14="http://schemas.microsoft.com/office/powerpoint/2010/main" val="196659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750EC4DE-F284-4544-AAF6-428F8EF2D3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32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A61C1F0-A277-4B62-82D2-FBE805E409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D6DDF2F-0B67-4187-8C10-9E685C7E0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C86A6268-2941-4E74-AE5F-8CC7FB7A7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A8BF747D-E4A5-425D-A0CC-D75559A85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656" y="1297020"/>
            <a:ext cx="5589934" cy="5737916"/>
          </a:xfrm>
          <a:prstGeom prst="ellipse">
            <a:avLst/>
          </a:prstGeom>
          <a:gradFill>
            <a:gsLst>
              <a:gs pos="0">
                <a:schemeClr val="accent1">
                  <a:alpha val="3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377EEE43-07DA-416C-BA88-38EC03D9BB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ame 21">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49485CC-F88C-1545-B0F1-C5B032FC6F9C}"/>
              </a:ext>
            </a:extLst>
          </p:cNvPr>
          <p:cNvSpPr>
            <a:spLocks noGrp="1"/>
          </p:cNvSpPr>
          <p:nvPr>
            <p:ph type="title"/>
          </p:nvPr>
        </p:nvSpPr>
        <p:spPr>
          <a:xfrm>
            <a:off x="838200" y="1122363"/>
            <a:ext cx="6858000" cy="2387600"/>
          </a:xfrm>
        </p:spPr>
        <p:txBody>
          <a:bodyPr vert="horz" lIns="91440" tIns="45720" rIns="91440" bIns="45720" rtlCol="0" anchor="b">
            <a:normAutofit/>
          </a:bodyPr>
          <a:lstStyle/>
          <a:p>
            <a:r>
              <a:rPr lang="en-US" sz="5400">
                <a:solidFill>
                  <a:srgbClr val="FFFFFF"/>
                </a:solidFill>
              </a:rPr>
              <a:t>What counts as low?</a:t>
            </a:r>
          </a:p>
        </p:txBody>
      </p:sp>
    </p:spTree>
    <p:extLst>
      <p:ext uri="{BB962C8B-B14F-4D97-AF65-F5344CB8AC3E}">
        <p14:creationId xmlns:p14="http://schemas.microsoft.com/office/powerpoint/2010/main" val="215935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91695A-BEA5-E342-844B-77C72F321970}"/>
              </a:ext>
            </a:extLst>
          </p:cNvPr>
          <p:cNvSpPr>
            <a:spLocks noGrp="1"/>
          </p:cNvSpPr>
          <p:nvPr>
            <p:ph type="title"/>
          </p:nvPr>
        </p:nvSpPr>
        <p:spPr>
          <a:xfrm>
            <a:off x="838200" y="1122363"/>
            <a:ext cx="6858000" cy="2387600"/>
          </a:xfrm>
        </p:spPr>
        <p:txBody>
          <a:bodyPr vert="horz" lIns="91440" tIns="45720" rIns="91440" bIns="45720" rtlCol="0" anchor="b">
            <a:normAutofit/>
          </a:bodyPr>
          <a:lstStyle/>
          <a:p>
            <a:r>
              <a:rPr lang="en-US" sz="5400">
                <a:gradFill flip="none" rotWithShape="1">
                  <a:gsLst>
                    <a:gs pos="0">
                      <a:schemeClr val="accent5">
                        <a:alpha val="70000"/>
                      </a:schemeClr>
                    </a:gs>
                    <a:gs pos="100000">
                      <a:schemeClr val="accent1">
                        <a:alpha val="70000"/>
                      </a:schemeClr>
                    </a:gs>
                  </a:gsLst>
                  <a:lin ang="0" scaled="1"/>
                  <a:tileRect/>
                </a:gradFill>
              </a:rPr>
              <a:t>What's normal for the patient?</a:t>
            </a:r>
          </a:p>
        </p:txBody>
      </p:sp>
      <p:sp>
        <p:nvSpPr>
          <p:cNvPr id="12" name="Rectangle 11">
            <a:extLst>
              <a:ext uri="{FF2B5EF4-FFF2-40B4-BE49-F238E27FC236}">
                <a16:creationId xmlns:a16="http://schemas.microsoft.com/office/drawing/2014/main" xmlns="" id="{50F155B6-ACA8-4C58-AAB6-CAFC981FF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0" y="0"/>
            <a:ext cx="41148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77200" y="0"/>
            <a:ext cx="4110228"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E3392DA1-F1D5-4C13-AD8D-F9338CF5E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1660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2263907F-C4DA-4A1D-A3A1-35810C16F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024429" y="720055"/>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661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A2846BE-460A-477B-A2F4-52F298BF43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C8401D34-2155-4B53-A686-7345BE15C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E37BCD97-E1A4-4EBB-8D1C-8CC0B55A6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xmlns="" id="{5EDC1F21-AC5B-4D05-9108-5E5D28948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ose-up unopened pill packets">
            <a:extLst>
              <a:ext uri="{FF2B5EF4-FFF2-40B4-BE49-F238E27FC236}">
                <a16:creationId xmlns:a16="http://schemas.microsoft.com/office/drawing/2014/main" xmlns="" id="{9B3E2663-B272-42ED-9FFE-53B136CCED85}"/>
              </a:ext>
            </a:extLst>
          </p:cNvPr>
          <p:cNvPicPr>
            <a:picLocks noChangeAspect="1"/>
          </p:cNvPicPr>
          <p:nvPr/>
        </p:nvPicPr>
        <p:blipFill rotWithShape="1">
          <a:blip r:embed="rId2">
            <a:alphaModFix amt="20000"/>
          </a:blip>
          <a:srcRect t="3249" r="-1" b="11177"/>
          <a:stretch/>
        </p:blipFill>
        <p:spPr>
          <a:xfrm>
            <a:off x="-2" y="10"/>
            <a:ext cx="12188952" cy="6857990"/>
          </a:xfrm>
          <a:prstGeom prst="rect">
            <a:avLst/>
          </a:prstGeom>
        </p:spPr>
      </p:pic>
      <p:sp>
        <p:nvSpPr>
          <p:cNvPr id="2" name="Title 1">
            <a:extLst>
              <a:ext uri="{FF2B5EF4-FFF2-40B4-BE49-F238E27FC236}">
                <a16:creationId xmlns:a16="http://schemas.microsoft.com/office/drawing/2014/main" xmlns="" id="{38457761-1FD2-C94F-B84D-5956E3D1A114}"/>
              </a:ext>
            </a:extLst>
          </p:cNvPr>
          <p:cNvSpPr>
            <a:spLocks noGrp="1"/>
          </p:cNvSpPr>
          <p:nvPr>
            <p:ph type="title"/>
          </p:nvPr>
        </p:nvSpPr>
        <p:spPr>
          <a:xfrm>
            <a:off x="1524000" y="1122363"/>
            <a:ext cx="9144000" cy="2387600"/>
          </a:xfrm>
        </p:spPr>
        <p:txBody>
          <a:bodyPr vert="horz" lIns="91440" tIns="45720" rIns="91440" bIns="45720" rtlCol="0" anchor="b">
            <a:normAutofit/>
          </a:bodyPr>
          <a:lstStyle/>
          <a:p>
            <a:pPr algn="ctr"/>
            <a:r>
              <a:rPr lang="en-US" sz="5400">
                <a:solidFill>
                  <a:srgbClr val="FFFFFF"/>
                </a:solidFill>
              </a:rPr>
              <a:t>A patient in A&amp;E vs a patient in the GP and blood pressure…</a:t>
            </a:r>
          </a:p>
        </p:txBody>
      </p:sp>
    </p:spTree>
    <p:extLst>
      <p:ext uri="{BB962C8B-B14F-4D97-AF65-F5344CB8AC3E}">
        <p14:creationId xmlns:p14="http://schemas.microsoft.com/office/powerpoint/2010/main" val="405516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D100CD-1D25-C34C-8EAD-CEE7833603D6}"/>
              </a:ext>
            </a:extLst>
          </p:cNvPr>
          <p:cNvSpPr>
            <a:spLocks noGrp="1"/>
          </p:cNvSpPr>
          <p:nvPr>
            <p:ph type="title"/>
          </p:nvPr>
        </p:nvSpPr>
        <p:spPr>
          <a:xfrm>
            <a:off x="838200" y="609600"/>
            <a:ext cx="3455503" cy="5567363"/>
          </a:xfrm>
        </p:spPr>
        <p:txBody>
          <a:bodyPr anchor="ctr">
            <a:normAutofit/>
          </a:bodyPr>
          <a:lstStyle/>
          <a:p>
            <a:r>
              <a:rPr lang="en-US" sz="4100" dirty="0">
                <a:gradFill flip="none" rotWithShape="1">
                  <a:gsLst>
                    <a:gs pos="0">
                      <a:schemeClr val="accent5">
                        <a:alpha val="70000"/>
                      </a:schemeClr>
                    </a:gs>
                    <a:gs pos="100000">
                      <a:schemeClr val="accent1">
                        <a:alpha val="70000"/>
                      </a:schemeClr>
                    </a:gs>
                  </a:gsLst>
                  <a:lin ang="0" scaled="1"/>
                  <a:tileRect/>
                </a:gradFill>
              </a:rPr>
              <a:t>Symptoms of hyp</a:t>
            </a:r>
            <a:r>
              <a:rPr lang="en-US" sz="4100" b="1" u="sng" dirty="0">
                <a:solidFill>
                  <a:srgbClr val="FF0000"/>
                </a:solidFill>
              </a:rPr>
              <a:t>er</a:t>
            </a:r>
            <a:r>
              <a:rPr lang="en-US" sz="4100" dirty="0">
                <a:gradFill flip="none" rotWithShape="1">
                  <a:gsLst>
                    <a:gs pos="0">
                      <a:schemeClr val="accent5">
                        <a:alpha val="70000"/>
                      </a:schemeClr>
                    </a:gs>
                    <a:gs pos="100000">
                      <a:schemeClr val="accent1">
                        <a:alpha val="70000"/>
                      </a:schemeClr>
                    </a:gs>
                  </a:gsLst>
                  <a:lin ang="0" scaled="1"/>
                  <a:tileRect/>
                </a:gradFill>
              </a:rPr>
              <a:t>tension:</a:t>
            </a:r>
          </a:p>
        </p:txBody>
      </p:sp>
      <p:graphicFrame>
        <p:nvGraphicFramePr>
          <p:cNvPr id="5" name="Content Placeholder 2">
            <a:extLst>
              <a:ext uri="{FF2B5EF4-FFF2-40B4-BE49-F238E27FC236}">
                <a16:creationId xmlns:a16="http://schemas.microsoft.com/office/drawing/2014/main" xmlns="" id="{240A414B-4341-41CC-A548-56251C3285AD}"/>
              </a:ext>
            </a:extLst>
          </p:cNvPr>
          <p:cNvGraphicFramePr>
            <a:graphicFrameLocks noGrp="1"/>
          </p:cNvGraphicFramePr>
          <p:nvPr>
            <p:ph idx="1"/>
            <p:extLst>
              <p:ext uri="{D42A27DB-BD31-4B8C-83A1-F6EECF244321}">
                <p14:modId xmlns:p14="http://schemas.microsoft.com/office/powerpoint/2010/main" val="1114054668"/>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68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3A767031-C99F-4567-B7D9-353331C779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63FEDEE9-12A6-4011-A532-8071D6086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xmlns="" id="{57C37CE9-19CE-49DF-A887-2214EBB1F0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xmlns="" id="{7EF84E8E-7E93-4DEE-BCFB-2AE29098B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xmlns="" id="{9046502B-E9B6-4225-B8EE-BC5D64468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59EB91E-C1D2-E045-BE29-0721B94399B0}"/>
              </a:ext>
            </a:extLst>
          </p:cNvPr>
          <p:cNvSpPr>
            <a:spLocks noGrp="1"/>
          </p:cNvSpPr>
          <p:nvPr>
            <p:ph type="title"/>
          </p:nvPr>
        </p:nvSpPr>
        <p:spPr>
          <a:xfrm>
            <a:off x="838199" y="3905879"/>
            <a:ext cx="5872993" cy="2398029"/>
          </a:xfrm>
        </p:spPr>
        <p:txBody>
          <a:bodyPr vert="horz" lIns="91440" tIns="45720" rIns="91440" bIns="45720" rtlCol="0" anchor="t">
            <a:normAutofit/>
          </a:bodyPr>
          <a:lstStyle/>
          <a:p>
            <a:r>
              <a:rPr lang="en-US" sz="4400">
                <a:solidFill>
                  <a:srgbClr val="FFFFFF"/>
                </a:solidFill>
              </a:rPr>
              <a:t>Lesson Objectives </a:t>
            </a:r>
          </a:p>
        </p:txBody>
      </p:sp>
      <p:sp>
        <p:nvSpPr>
          <p:cNvPr id="50" name="Rectangle 49">
            <a:extLst>
              <a:ext uri="{FF2B5EF4-FFF2-40B4-BE49-F238E27FC236}">
                <a16:creationId xmlns:a16="http://schemas.microsoft.com/office/drawing/2014/main" xmlns="" id="{2D500B59-4CB5-4E11-9A7B-D19B4BA14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White bulbs with a yellow one standing out">
            <a:extLst>
              <a:ext uri="{FF2B5EF4-FFF2-40B4-BE49-F238E27FC236}">
                <a16:creationId xmlns:a16="http://schemas.microsoft.com/office/drawing/2014/main" xmlns="" id="{09CFB9F3-9762-406F-8100-9B02BD5E2F3F}"/>
              </a:ext>
            </a:extLst>
          </p:cNvPr>
          <p:cNvPicPr>
            <a:picLocks noChangeAspect="1"/>
          </p:cNvPicPr>
          <p:nvPr/>
        </p:nvPicPr>
        <p:blipFill rotWithShape="1">
          <a:blip r:embed="rId2">
            <a:alphaModFix amt="60000"/>
          </a:blip>
          <a:srcRect t="5360" r="-1" b="50466"/>
          <a:stretch/>
        </p:blipFill>
        <p:spPr>
          <a:xfrm>
            <a:off x="20" y="663"/>
            <a:ext cx="12188932" cy="3594019"/>
          </a:xfrm>
          <a:prstGeom prst="rect">
            <a:avLst/>
          </a:prstGeom>
        </p:spPr>
      </p:pic>
      <p:sp>
        <p:nvSpPr>
          <p:cNvPr id="3" name="Content Placeholder 2">
            <a:extLst>
              <a:ext uri="{FF2B5EF4-FFF2-40B4-BE49-F238E27FC236}">
                <a16:creationId xmlns:a16="http://schemas.microsoft.com/office/drawing/2014/main" xmlns="" id="{FA5D5A94-30EE-3144-9321-AC7C6CDE8779}"/>
              </a:ext>
            </a:extLst>
          </p:cNvPr>
          <p:cNvSpPr>
            <a:spLocks noGrp="1"/>
          </p:cNvSpPr>
          <p:nvPr>
            <p:ph idx="1"/>
          </p:nvPr>
        </p:nvSpPr>
        <p:spPr>
          <a:xfrm>
            <a:off x="6934200" y="3905880"/>
            <a:ext cx="4419599" cy="2398029"/>
          </a:xfrm>
        </p:spPr>
        <p:txBody>
          <a:bodyPr vert="horz" lIns="91440" tIns="45720" rIns="91440" bIns="45720" rtlCol="0" anchor="t">
            <a:normAutofit/>
          </a:bodyPr>
          <a:lstStyle/>
          <a:p>
            <a:pPr marL="0" indent="0">
              <a:lnSpc>
                <a:spcPct val="100000"/>
              </a:lnSpc>
              <a:buNone/>
            </a:pPr>
            <a:r>
              <a:rPr lang="en-US" sz="1800" kern="1200">
                <a:solidFill>
                  <a:srgbClr val="FFFFFF"/>
                </a:solidFill>
                <a:latin typeface="+mn-lt"/>
                <a:ea typeface="+mn-ea"/>
                <a:cs typeface="+mn-cs"/>
              </a:rPr>
              <a:t>To gain a further understanding of the services provided for patients with cardiac conditions</a:t>
            </a:r>
            <a:r>
              <a:rPr lang="en-US" sz="1800">
                <a:solidFill>
                  <a:srgbClr val="FFFFFF"/>
                </a:solidFill>
              </a:rPr>
              <a:t> in primary care.</a:t>
            </a:r>
          </a:p>
          <a:p>
            <a:pPr marL="0" indent="0">
              <a:lnSpc>
                <a:spcPct val="100000"/>
              </a:lnSpc>
              <a:buNone/>
            </a:pPr>
            <a:r>
              <a:rPr lang="en-US" sz="1800" kern="1200">
                <a:solidFill>
                  <a:srgbClr val="FFFFFF"/>
                </a:solidFill>
                <a:latin typeface="+mn-lt"/>
                <a:ea typeface="+mn-ea"/>
                <a:cs typeface="+mn-cs"/>
              </a:rPr>
              <a:t>To review some cardiac medications that may be observed in practice.</a:t>
            </a:r>
          </a:p>
          <a:p>
            <a:pPr marL="0" indent="0">
              <a:lnSpc>
                <a:spcPct val="100000"/>
              </a:lnSpc>
              <a:buNone/>
            </a:pPr>
            <a:r>
              <a:rPr lang="en-US" sz="1800">
                <a:solidFill>
                  <a:srgbClr val="FFFFFF"/>
                </a:solidFill>
              </a:rPr>
              <a:t>To refresh knowledge of the anatomy and physiology of the heart.</a:t>
            </a:r>
            <a:endParaRPr lang="en-US" sz="1800" kern="1200">
              <a:solidFill>
                <a:srgbClr val="FFFFFF"/>
              </a:solidFill>
              <a:latin typeface="+mn-lt"/>
              <a:ea typeface="+mn-ea"/>
              <a:cs typeface="+mn-cs"/>
            </a:endParaRPr>
          </a:p>
        </p:txBody>
      </p:sp>
    </p:spTree>
    <p:extLst>
      <p:ext uri="{BB962C8B-B14F-4D97-AF65-F5344CB8AC3E}">
        <p14:creationId xmlns:p14="http://schemas.microsoft.com/office/powerpoint/2010/main" val="21305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CFFCB6-B6FC-1449-9F5B-BE5991ACB83A}"/>
              </a:ext>
            </a:extLst>
          </p:cNvPr>
          <p:cNvSpPr>
            <a:spLocks noGrp="1"/>
          </p:cNvSpPr>
          <p:nvPr>
            <p:ph type="title"/>
          </p:nvPr>
        </p:nvSpPr>
        <p:spPr>
          <a:xfrm>
            <a:off x="838201" y="609600"/>
            <a:ext cx="3200400" cy="5567363"/>
          </a:xfrm>
        </p:spPr>
        <p:txBody>
          <a:bodyPr anchor="ctr">
            <a:normAutofit/>
          </a:bodyPr>
          <a:lstStyle/>
          <a:p>
            <a:r>
              <a:rPr lang="en-US" sz="3700" dirty="0">
                <a:gradFill flip="none" rotWithShape="1">
                  <a:gsLst>
                    <a:gs pos="0">
                      <a:schemeClr val="accent5">
                        <a:alpha val="70000"/>
                      </a:schemeClr>
                    </a:gs>
                    <a:gs pos="100000">
                      <a:schemeClr val="accent1">
                        <a:alpha val="70000"/>
                      </a:schemeClr>
                    </a:gs>
                  </a:gsLst>
                  <a:lin ang="0" scaled="1"/>
                  <a:tileRect/>
                </a:gradFill>
              </a:rPr>
              <a:t>Symptoms of hyp</a:t>
            </a:r>
            <a:r>
              <a:rPr lang="en-US" sz="3700" b="1" u="sng" dirty="0">
                <a:solidFill>
                  <a:srgbClr val="FF0000"/>
                </a:solidFill>
              </a:rPr>
              <a:t>o</a:t>
            </a:r>
            <a:r>
              <a:rPr lang="en-US" sz="3700" dirty="0">
                <a:gradFill flip="none" rotWithShape="1">
                  <a:gsLst>
                    <a:gs pos="0">
                      <a:schemeClr val="accent5">
                        <a:alpha val="70000"/>
                      </a:schemeClr>
                    </a:gs>
                    <a:gs pos="100000">
                      <a:schemeClr val="accent1">
                        <a:alpha val="70000"/>
                      </a:schemeClr>
                    </a:gs>
                  </a:gsLst>
                  <a:lin ang="0" scaled="1"/>
                  <a:tileRect/>
                </a:gradFill>
              </a:rPr>
              <a:t>tension… </a:t>
            </a:r>
          </a:p>
        </p:txBody>
      </p:sp>
      <p:graphicFrame>
        <p:nvGraphicFramePr>
          <p:cNvPr id="5" name="Content Placeholder 2">
            <a:extLst>
              <a:ext uri="{FF2B5EF4-FFF2-40B4-BE49-F238E27FC236}">
                <a16:creationId xmlns:a16="http://schemas.microsoft.com/office/drawing/2014/main" xmlns="" id="{8C8AA3D1-54B1-419F-9B6D-F1273FE1AE31}"/>
              </a:ext>
            </a:extLst>
          </p:cNvPr>
          <p:cNvGraphicFramePr>
            <a:graphicFrameLocks noGrp="1"/>
          </p:cNvGraphicFramePr>
          <p:nvPr>
            <p:ph idx="1"/>
            <p:extLst>
              <p:ext uri="{D42A27DB-BD31-4B8C-83A1-F6EECF244321}">
                <p14:modId xmlns:p14="http://schemas.microsoft.com/office/powerpoint/2010/main" val="2740459286"/>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05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ame 20">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2">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28">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Oil drops floating in water with a red background">
            <a:extLst>
              <a:ext uri="{FF2B5EF4-FFF2-40B4-BE49-F238E27FC236}">
                <a16:creationId xmlns:a16="http://schemas.microsoft.com/office/drawing/2014/main" xmlns="" id="{76D35AE7-F110-41FD-B6EC-28C912F9C6E7}"/>
              </a:ext>
            </a:extLst>
          </p:cNvPr>
          <p:cNvPicPr>
            <a:picLocks noChangeAspect="1"/>
          </p:cNvPicPr>
          <p:nvPr/>
        </p:nvPicPr>
        <p:blipFill rotWithShape="1">
          <a:blip r:embed="rId2">
            <a:alphaModFix amt="20000"/>
          </a:blip>
          <a:srcRect t="11640" r="-1" b="13348"/>
          <a:stretch/>
        </p:blipFill>
        <p:spPr>
          <a:xfrm>
            <a:off x="20" y="10"/>
            <a:ext cx="12188932" cy="6857326"/>
          </a:xfrm>
          <a:prstGeom prst="rect">
            <a:avLst/>
          </a:prstGeom>
        </p:spPr>
      </p:pic>
      <p:sp>
        <p:nvSpPr>
          <p:cNvPr id="35" name="Frame 34">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11996BF7-2839-AF49-B168-A6CF0AC6327A}"/>
              </a:ext>
            </a:extLst>
          </p:cNvPr>
          <p:cNvSpPr>
            <a:spLocks noGrp="1"/>
          </p:cNvSpPr>
          <p:nvPr>
            <p:ph type="title"/>
          </p:nvPr>
        </p:nvSpPr>
        <p:spPr>
          <a:xfrm>
            <a:off x="1524000" y="1122363"/>
            <a:ext cx="9144000" cy="2387600"/>
          </a:xfrm>
        </p:spPr>
        <p:txBody>
          <a:bodyPr vert="horz" lIns="91440" tIns="45720" rIns="91440" bIns="45720" rtlCol="0" anchor="b">
            <a:normAutofit/>
          </a:bodyPr>
          <a:lstStyle/>
          <a:p>
            <a:pPr algn="ctr"/>
            <a:r>
              <a:rPr lang="en-US" sz="5400">
                <a:solidFill>
                  <a:srgbClr val="FFFFFF"/>
                </a:solidFill>
              </a:rPr>
              <a:t>Who can we </a:t>
            </a:r>
            <a:r>
              <a:rPr lang="en-US" sz="5400" b="1" u="sng">
                <a:solidFill>
                  <a:srgbClr val="FFFFFF"/>
                </a:solidFill>
              </a:rPr>
              <a:t>not</a:t>
            </a:r>
            <a:r>
              <a:rPr lang="en-US" sz="5400">
                <a:solidFill>
                  <a:srgbClr val="FFFFFF"/>
                </a:solidFill>
              </a:rPr>
              <a:t> use a blood pressure machine on?</a:t>
            </a:r>
          </a:p>
        </p:txBody>
      </p:sp>
    </p:spTree>
    <p:extLst>
      <p:ext uri="{BB962C8B-B14F-4D97-AF65-F5344CB8AC3E}">
        <p14:creationId xmlns:p14="http://schemas.microsoft.com/office/powerpoint/2010/main" val="36838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61E5B2-0F25-2041-92DE-032D3C4AA85F}"/>
              </a:ext>
            </a:extLst>
          </p:cNvPr>
          <p:cNvSpPr>
            <a:spLocks noGrp="1"/>
          </p:cNvSpPr>
          <p:nvPr>
            <p:ph type="title"/>
          </p:nvPr>
        </p:nvSpPr>
        <p:spPr/>
        <p:txBody>
          <a:bodyPr/>
          <a:lstStyle/>
          <a:p>
            <a:r>
              <a:rPr lang="en-US" dirty="0"/>
              <a:t>Risk Factors </a:t>
            </a:r>
          </a:p>
        </p:txBody>
      </p:sp>
      <p:sp>
        <p:nvSpPr>
          <p:cNvPr id="3" name="Content Placeholder 2">
            <a:extLst>
              <a:ext uri="{FF2B5EF4-FFF2-40B4-BE49-F238E27FC236}">
                <a16:creationId xmlns:a16="http://schemas.microsoft.com/office/drawing/2014/main" xmlns="" id="{018E819C-CE29-814F-8178-3200D5A96403}"/>
              </a:ext>
            </a:extLst>
          </p:cNvPr>
          <p:cNvSpPr>
            <a:spLocks noGrp="1"/>
          </p:cNvSpPr>
          <p:nvPr>
            <p:ph idx="1"/>
          </p:nvPr>
        </p:nvSpPr>
        <p:spPr/>
        <p:txBody>
          <a:bodyPr>
            <a:normAutofit lnSpcReduction="10000"/>
          </a:bodyPr>
          <a:lstStyle/>
          <a:p>
            <a:r>
              <a:rPr lang="en-GB" dirty="0"/>
              <a:t>Diabetes.  </a:t>
            </a:r>
          </a:p>
          <a:p>
            <a:r>
              <a:rPr lang="en-GB" dirty="0"/>
              <a:t>Unhealthy Diet. </a:t>
            </a:r>
          </a:p>
          <a:p>
            <a:r>
              <a:rPr lang="en-GB" dirty="0"/>
              <a:t>Physical Inactivity.  </a:t>
            </a:r>
          </a:p>
          <a:p>
            <a:r>
              <a:rPr lang="en-GB" dirty="0"/>
              <a:t>Obesity. </a:t>
            </a:r>
          </a:p>
          <a:p>
            <a:r>
              <a:rPr lang="en-GB" dirty="0"/>
              <a:t>Too Much Alcohol. </a:t>
            </a:r>
          </a:p>
          <a:p>
            <a:r>
              <a:rPr lang="en-GB" dirty="0"/>
              <a:t>Tobacco Use. </a:t>
            </a:r>
          </a:p>
          <a:p>
            <a:r>
              <a:rPr lang="en-GB" dirty="0"/>
              <a:t>Genetics and Family History.</a:t>
            </a:r>
          </a:p>
          <a:p>
            <a:endParaRPr lang="en-US" dirty="0"/>
          </a:p>
        </p:txBody>
      </p:sp>
    </p:spTree>
    <p:extLst>
      <p:ext uri="{BB962C8B-B14F-4D97-AF65-F5344CB8AC3E}">
        <p14:creationId xmlns:p14="http://schemas.microsoft.com/office/powerpoint/2010/main" val="959629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A4C0-7A4B-174F-8865-811F45398B4B}"/>
              </a:ext>
            </a:extLst>
          </p:cNvPr>
          <p:cNvSpPr>
            <a:spLocks noGrp="1"/>
          </p:cNvSpPr>
          <p:nvPr>
            <p:ph type="title"/>
          </p:nvPr>
        </p:nvSpPr>
        <p:spPr/>
        <p:txBody>
          <a:bodyPr/>
          <a:lstStyle/>
          <a:p>
            <a:r>
              <a:rPr lang="en-US" dirty="0"/>
              <a:t>The Role of the Practice nurse </a:t>
            </a:r>
          </a:p>
        </p:txBody>
      </p:sp>
      <p:graphicFrame>
        <p:nvGraphicFramePr>
          <p:cNvPr id="5" name="Content Placeholder 2">
            <a:extLst>
              <a:ext uri="{FF2B5EF4-FFF2-40B4-BE49-F238E27FC236}">
                <a16:creationId xmlns:a16="http://schemas.microsoft.com/office/drawing/2014/main" xmlns="" id="{0077F16E-1C2D-4544-B90E-7E57B5CED95F}"/>
              </a:ext>
            </a:extLst>
          </p:cNvPr>
          <p:cNvGraphicFramePr>
            <a:graphicFrameLocks noGrp="1"/>
          </p:cNvGraphicFramePr>
          <p:nvPr>
            <p:ph idx="1"/>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05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DB415D-8D84-134A-95A3-80EA3499E404}"/>
              </a:ext>
            </a:extLst>
          </p:cNvPr>
          <p:cNvSpPr>
            <a:spLocks noGrp="1"/>
          </p:cNvSpPr>
          <p:nvPr>
            <p:ph type="title"/>
          </p:nvPr>
        </p:nvSpPr>
        <p:spPr/>
        <p:txBody>
          <a:bodyPr/>
          <a:lstStyle/>
          <a:p>
            <a:r>
              <a:rPr lang="en-US"/>
              <a:t>CVD risk score</a:t>
            </a:r>
            <a:endParaRPr lang="en-US" dirty="0"/>
          </a:p>
        </p:txBody>
      </p:sp>
      <p:graphicFrame>
        <p:nvGraphicFramePr>
          <p:cNvPr id="5" name="Content Placeholder 2">
            <a:extLst>
              <a:ext uri="{FF2B5EF4-FFF2-40B4-BE49-F238E27FC236}">
                <a16:creationId xmlns:a16="http://schemas.microsoft.com/office/drawing/2014/main" xmlns="" id="{16116DDF-6D86-4E89-B7E2-E3C753A5C2C5}"/>
              </a:ext>
            </a:extLst>
          </p:cNvPr>
          <p:cNvGraphicFramePr>
            <a:graphicFrameLocks noGrp="1"/>
          </p:cNvGraphicFramePr>
          <p:nvPr>
            <p:ph idx="1"/>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54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4E1EF4E8-5513-4BF5-BC41-04645281C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Wristwatch face">
            <a:extLst>
              <a:ext uri="{FF2B5EF4-FFF2-40B4-BE49-F238E27FC236}">
                <a16:creationId xmlns:a16="http://schemas.microsoft.com/office/drawing/2014/main" xmlns="" id="{A41981F2-7FA3-4A44-BDE0-445A0222860F}"/>
              </a:ext>
            </a:extLst>
          </p:cNvPr>
          <p:cNvPicPr>
            <a:picLocks noChangeAspect="1"/>
          </p:cNvPicPr>
          <p:nvPr/>
        </p:nvPicPr>
        <p:blipFill rotWithShape="1">
          <a:blip r:embed="rId2"/>
          <a:srcRect t="730" b="15000"/>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xmlns="" id="{107303E2-7D44-46E4-A0D5-73DF9974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17207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D22AF24B-DF9B-4580-9019-8FABD7AC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88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814E6672-D9A3-4574-B870-15130060A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29740" y="720056"/>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73BA7F2-EB45-4445-8421-0A7C2141D060}"/>
              </a:ext>
            </a:extLst>
          </p:cNvPr>
          <p:cNvSpPr>
            <a:spLocks noGrp="1"/>
          </p:cNvSpPr>
          <p:nvPr>
            <p:ph type="title"/>
          </p:nvPr>
        </p:nvSpPr>
        <p:spPr>
          <a:xfrm>
            <a:off x="537410" y="728905"/>
            <a:ext cx="4396540" cy="3184274"/>
          </a:xfrm>
        </p:spPr>
        <p:txBody>
          <a:bodyPr vert="horz" lIns="91440" tIns="45720" rIns="91440" bIns="45720" rtlCol="0" anchor="b">
            <a:normAutofit/>
          </a:bodyPr>
          <a:lstStyle/>
          <a:p>
            <a:r>
              <a:rPr lang="en-US" sz="5400">
                <a:solidFill>
                  <a:srgbClr val="FFFFFF"/>
                </a:solidFill>
              </a:rPr>
              <a:t>24 Hour Blood pressure</a:t>
            </a:r>
          </a:p>
        </p:txBody>
      </p:sp>
    </p:spTree>
    <p:extLst>
      <p:ext uri="{BB962C8B-B14F-4D97-AF65-F5344CB8AC3E}">
        <p14:creationId xmlns:p14="http://schemas.microsoft.com/office/powerpoint/2010/main" val="261079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bulatory Blood Pressure Monitoring">
            <a:extLst>
              <a:ext uri="{FF2B5EF4-FFF2-40B4-BE49-F238E27FC236}">
                <a16:creationId xmlns:a16="http://schemas.microsoft.com/office/drawing/2014/main" xmlns="" id="{E76410D7-86D4-684E-8EDE-8F95D1BDFD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227"/>
          <a:stretch/>
        </p:blipFill>
        <p:spPr bwMode="auto">
          <a:xfrm>
            <a:off x="1822450" y="673100"/>
            <a:ext cx="8547100" cy="4341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5CFF5D3-F73B-4B4B-AFF8-DE3FA31CEB08}"/>
              </a:ext>
            </a:extLst>
          </p:cNvPr>
          <p:cNvSpPr txBox="1"/>
          <p:nvPr/>
        </p:nvSpPr>
        <p:spPr>
          <a:xfrm>
            <a:off x="657225" y="5486400"/>
            <a:ext cx="10644187" cy="523220"/>
          </a:xfrm>
          <a:prstGeom prst="rect">
            <a:avLst/>
          </a:prstGeom>
          <a:noFill/>
        </p:spPr>
        <p:txBody>
          <a:bodyPr wrap="square" rtlCol="0">
            <a:spAutoFit/>
          </a:bodyPr>
          <a:lstStyle/>
          <a:p>
            <a:r>
              <a:rPr lang="en-US" sz="2800" dirty="0"/>
              <a:t>Can you think of another way we can monitor BP at home?</a:t>
            </a:r>
          </a:p>
        </p:txBody>
      </p:sp>
    </p:spTree>
    <p:extLst>
      <p:ext uri="{BB962C8B-B14F-4D97-AF65-F5344CB8AC3E}">
        <p14:creationId xmlns:p14="http://schemas.microsoft.com/office/powerpoint/2010/main" val="60851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ame 69">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xmlns="" id="{C3E06833-B59C-442F-9A6A-F8F55936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ame 73">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8A23A9-74FF-E64C-892A-5F03127AFD6B}"/>
              </a:ext>
            </a:extLst>
          </p:cNvPr>
          <p:cNvSpPr>
            <a:spLocks noGrp="1"/>
          </p:cNvSpPr>
          <p:nvPr>
            <p:ph type="title"/>
          </p:nvPr>
        </p:nvSpPr>
        <p:spPr>
          <a:xfrm>
            <a:off x="838200" y="880844"/>
            <a:ext cx="4287253" cy="2629119"/>
          </a:xfrm>
        </p:spPr>
        <p:txBody>
          <a:bodyPr vert="horz" lIns="91440" tIns="45720" rIns="91440" bIns="45720" rtlCol="0" anchor="b">
            <a:normAutofit/>
          </a:bodyPr>
          <a:lstStyle/>
          <a:p>
            <a:r>
              <a:rPr lang="en-US" sz="5400" dirty="0">
                <a:gradFill flip="none" rotWithShape="1">
                  <a:gsLst>
                    <a:gs pos="0">
                      <a:schemeClr val="accent5">
                        <a:alpha val="70000"/>
                      </a:schemeClr>
                    </a:gs>
                    <a:gs pos="100000">
                      <a:schemeClr val="accent1">
                        <a:alpha val="70000"/>
                      </a:schemeClr>
                    </a:gs>
                  </a:gsLst>
                  <a:lin ang="0" scaled="1"/>
                  <a:tileRect/>
                </a:gradFill>
              </a:rPr>
              <a:t>Hypertension protocol…</a:t>
            </a:r>
          </a:p>
        </p:txBody>
      </p:sp>
      <p:pic>
        <p:nvPicPr>
          <p:cNvPr id="4097" name="Picture 1" descr="page2image3143488">
            <a:extLst>
              <a:ext uri="{FF2B5EF4-FFF2-40B4-BE49-F238E27FC236}">
                <a16:creationId xmlns:a16="http://schemas.microsoft.com/office/drawing/2014/main" xmlns="" id="{1CA564CB-8B87-6B42-84B5-16D59C4DFD21}"/>
              </a:ext>
            </a:extLst>
          </p:cNvPr>
          <p:cNvPicPr>
            <a:picLocks noChangeAspect="1" noChangeArrowheads="1"/>
          </p:cNvPicPr>
          <p:nvPr/>
        </p:nvPicPr>
        <p:blipFill rotWithShape="1">
          <a:blip r:embed="rId2">
            <a:alphaModFix amt="90000"/>
            <a:extLst>
              <a:ext uri="{28A0092B-C50C-407E-A947-70E740481C1C}">
                <a14:useLocalDpi xmlns:a14="http://schemas.microsoft.com/office/drawing/2010/main" val="0"/>
              </a:ext>
            </a:extLst>
          </a:blip>
          <a:srcRect l="5034" t="4844" r="4774" b="33453"/>
          <a:stretch/>
        </p:blipFill>
        <p:spPr bwMode="auto">
          <a:xfrm>
            <a:off x="4825415" y="695107"/>
            <a:ext cx="6853288" cy="54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5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C3E06833-B59C-442F-9A6A-F8F55936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591D21-29CC-3D4C-A5C0-3B27F5416159}"/>
              </a:ext>
            </a:extLst>
          </p:cNvPr>
          <p:cNvSpPr>
            <a:spLocks noGrp="1"/>
          </p:cNvSpPr>
          <p:nvPr>
            <p:ph type="title"/>
          </p:nvPr>
        </p:nvSpPr>
        <p:spPr>
          <a:xfrm>
            <a:off x="838200" y="1122363"/>
            <a:ext cx="6452937" cy="2387600"/>
          </a:xfrm>
        </p:spPr>
        <p:txBody>
          <a:bodyPr vert="horz" lIns="91440" tIns="45720" rIns="91440" bIns="45720" rtlCol="0" anchor="b">
            <a:normAutofit/>
          </a:bodyPr>
          <a:lstStyle/>
          <a:p>
            <a:r>
              <a:rPr lang="en-US" sz="7200" dirty="0">
                <a:gradFill flip="none" rotWithShape="1">
                  <a:gsLst>
                    <a:gs pos="0">
                      <a:schemeClr val="accent5">
                        <a:alpha val="70000"/>
                      </a:schemeClr>
                    </a:gs>
                    <a:gs pos="100000">
                      <a:schemeClr val="accent1">
                        <a:alpha val="70000"/>
                      </a:schemeClr>
                    </a:gs>
                  </a:gsLst>
                  <a:lin ang="0" scaled="1"/>
                  <a:tileRect/>
                </a:gradFill>
              </a:rPr>
              <a:t>Common medications…</a:t>
            </a:r>
          </a:p>
        </p:txBody>
      </p:sp>
      <p:pic>
        <p:nvPicPr>
          <p:cNvPr id="7" name="Graphic 6" descr="Medicine">
            <a:extLst>
              <a:ext uri="{FF2B5EF4-FFF2-40B4-BE49-F238E27FC236}">
                <a16:creationId xmlns:a16="http://schemas.microsoft.com/office/drawing/2014/main" xmlns="" id="{93227E65-B213-46BA-9C9F-496D4780AF95}"/>
              </a:ext>
            </a:extLst>
          </p:cNvPr>
          <p:cNvPicPr>
            <a:picLocks noChangeAspect="1"/>
          </p:cNvPicPr>
          <p:nvPr/>
        </p:nvPicPr>
        <p:blipFill>
          <a:blip r:embed="rId2">
            <a:alphaModFix amt="9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65959" y="1595565"/>
            <a:ext cx="3687841" cy="3687841"/>
          </a:xfrm>
          <a:prstGeom prst="rect">
            <a:avLst/>
          </a:prstGeom>
        </p:spPr>
      </p:pic>
    </p:spTree>
    <p:extLst>
      <p:ext uri="{BB962C8B-B14F-4D97-AF65-F5344CB8AC3E}">
        <p14:creationId xmlns:p14="http://schemas.microsoft.com/office/powerpoint/2010/main" val="1706962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ame 70">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C3E06833-B59C-442F-9A6A-F8F55936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ame 74">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04D50CA-857D-3341-AF86-8FC68DD433C0}"/>
              </a:ext>
            </a:extLst>
          </p:cNvPr>
          <p:cNvSpPr>
            <a:spLocks noGrp="1"/>
          </p:cNvSpPr>
          <p:nvPr>
            <p:ph type="title"/>
          </p:nvPr>
        </p:nvSpPr>
        <p:spPr>
          <a:xfrm>
            <a:off x="838200" y="1880969"/>
            <a:ext cx="4287253" cy="2629119"/>
          </a:xfrm>
        </p:spPr>
        <p:txBody>
          <a:bodyPr vert="horz" lIns="91440" tIns="45720" rIns="91440" bIns="45720" rtlCol="0" anchor="b">
            <a:normAutofit fontScale="90000"/>
          </a:bodyPr>
          <a:lstStyle/>
          <a:p>
            <a:r>
              <a:rPr lang="en-US" sz="5400" dirty="0">
                <a:gradFill flip="none" rotWithShape="1">
                  <a:gsLst>
                    <a:gs pos="0">
                      <a:schemeClr val="accent5">
                        <a:alpha val="70000"/>
                      </a:schemeClr>
                    </a:gs>
                    <a:gs pos="100000">
                      <a:schemeClr val="accent1">
                        <a:alpha val="70000"/>
                      </a:schemeClr>
                    </a:gs>
                  </a:gsLst>
                  <a:lin ang="0" scaled="1"/>
                  <a:tileRect/>
                </a:gradFill>
              </a:rPr>
              <a:t>Amlodipine:</a:t>
            </a:r>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a:gradFill flip="none" rotWithShape="1">
                  <a:gsLst>
                    <a:gs pos="0">
                      <a:schemeClr val="accent5">
                        <a:alpha val="70000"/>
                      </a:schemeClr>
                    </a:gs>
                    <a:gs pos="100000">
                      <a:schemeClr val="accent1">
                        <a:alpha val="70000"/>
                      </a:schemeClr>
                    </a:gs>
                  </a:gsLst>
                  <a:lin ang="0" scaled="1"/>
                  <a:tileRect/>
                </a:gradFill>
              </a:rPr>
              <a:t>Calcium Channel Blocker</a:t>
            </a:r>
          </a:p>
        </p:txBody>
      </p:sp>
      <p:pic>
        <p:nvPicPr>
          <p:cNvPr id="5122" name="Picture 2" descr="Calcium Channel Blockers">
            <a:extLst>
              <a:ext uri="{FF2B5EF4-FFF2-40B4-BE49-F238E27FC236}">
                <a16:creationId xmlns:a16="http://schemas.microsoft.com/office/drawing/2014/main" xmlns="" id="{40798273-3694-2B40-AC68-55D5537F6BC3}"/>
              </a:ext>
            </a:extLst>
          </p:cNvPr>
          <p:cNvPicPr>
            <a:picLocks noChangeAspect="1" noChangeArrowheads="1"/>
          </p:cNvPicPr>
          <p:nvPr/>
        </p:nvPicPr>
        <p:blipFill>
          <a:blip r:embed="rId2">
            <a:alphaModFix amt="90000"/>
            <a:extLst>
              <a:ext uri="{28A0092B-C50C-407E-A947-70E740481C1C}">
                <a14:useLocalDpi xmlns:a14="http://schemas.microsoft.com/office/drawing/2010/main" val="0"/>
              </a:ext>
            </a:extLst>
          </a:blip>
          <a:stretch>
            <a:fillRect/>
          </a:stretch>
        </p:blipFill>
        <p:spPr bwMode="auto">
          <a:xfrm>
            <a:off x="4557713" y="819536"/>
            <a:ext cx="6967537" cy="52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39BDD-E95C-AD4E-B06C-B93949076D54}"/>
              </a:ext>
            </a:extLst>
          </p:cNvPr>
          <p:cNvSpPr>
            <a:spLocks noGrp="1"/>
          </p:cNvSpPr>
          <p:nvPr>
            <p:ph type="title"/>
          </p:nvPr>
        </p:nvSpPr>
        <p:spPr/>
        <p:txBody>
          <a:bodyPr/>
          <a:lstStyle/>
          <a:p>
            <a:r>
              <a:rPr lang="en-US" dirty="0"/>
              <a:t>Statistics </a:t>
            </a:r>
          </a:p>
        </p:txBody>
      </p:sp>
      <p:sp>
        <p:nvSpPr>
          <p:cNvPr id="3" name="Content Placeholder 2">
            <a:extLst>
              <a:ext uri="{FF2B5EF4-FFF2-40B4-BE49-F238E27FC236}">
                <a16:creationId xmlns:a16="http://schemas.microsoft.com/office/drawing/2014/main" xmlns="" id="{D8D48189-E1B9-F84F-AD74-8DD44274415E}"/>
              </a:ext>
            </a:extLst>
          </p:cNvPr>
          <p:cNvSpPr>
            <a:spLocks noGrp="1"/>
          </p:cNvSpPr>
          <p:nvPr>
            <p:ph idx="1"/>
          </p:nvPr>
        </p:nvSpPr>
        <p:spPr/>
        <p:txBody>
          <a:bodyPr/>
          <a:lstStyle/>
          <a:p>
            <a:r>
              <a:rPr lang="en-US" dirty="0"/>
              <a:t>17.9 million people due each year due to CVD.</a:t>
            </a:r>
          </a:p>
          <a:p>
            <a:r>
              <a:rPr lang="en-GB" dirty="0"/>
              <a:t>CVDs are the number 1 cause of death globally: more people die annually from CVDs than from any other cause.</a:t>
            </a:r>
          </a:p>
          <a:p>
            <a:r>
              <a:rPr lang="en-GB" dirty="0"/>
              <a:t>Most cardiovascular diseases can be prevented by addressing behavioural risk factors such as tobacco use, unhealthy diet and obesity, physical inactivity and harmful use of alcohol using population-wide strategies.</a:t>
            </a:r>
          </a:p>
          <a:p>
            <a:endParaRPr lang="en-US" dirty="0"/>
          </a:p>
        </p:txBody>
      </p:sp>
    </p:spTree>
    <p:extLst>
      <p:ext uri="{BB962C8B-B14F-4D97-AF65-F5344CB8AC3E}">
        <p14:creationId xmlns:p14="http://schemas.microsoft.com/office/powerpoint/2010/main" val="387816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ame 70">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C3E06833-B59C-442F-9A6A-F8F55936D5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ame 74">
            <a:extLst>
              <a:ext uri="{FF2B5EF4-FFF2-40B4-BE49-F238E27FC236}">
                <a16:creationId xmlns:a16="http://schemas.microsoft.com/office/drawing/2014/main" xmlns="" id="{FA2016CF-2F24-4AE4-8A87-D9B6A3DE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B93BDE-C966-3543-A3CF-3C086571D37C}"/>
              </a:ext>
            </a:extLst>
          </p:cNvPr>
          <p:cNvSpPr>
            <a:spLocks noGrp="1"/>
          </p:cNvSpPr>
          <p:nvPr>
            <p:ph type="title"/>
          </p:nvPr>
        </p:nvSpPr>
        <p:spPr>
          <a:xfrm>
            <a:off x="838200" y="2695356"/>
            <a:ext cx="4287253" cy="2629119"/>
          </a:xfrm>
        </p:spPr>
        <p:txBody>
          <a:bodyPr vert="horz" lIns="91440" tIns="45720" rIns="91440" bIns="45720" rtlCol="0" anchor="b">
            <a:normAutofit fontScale="90000"/>
          </a:bodyPr>
          <a:lstStyle/>
          <a:p>
            <a:r>
              <a:rPr lang="en-US" sz="5400" dirty="0">
                <a:gradFill flip="none" rotWithShape="1">
                  <a:gsLst>
                    <a:gs pos="0">
                      <a:schemeClr val="accent5">
                        <a:alpha val="70000"/>
                      </a:schemeClr>
                    </a:gs>
                    <a:gs pos="100000">
                      <a:schemeClr val="accent1">
                        <a:alpha val="70000"/>
                      </a:schemeClr>
                    </a:gs>
                  </a:gsLst>
                  <a:lin ang="0" scaled="1"/>
                  <a:tileRect/>
                </a:gradFill>
              </a:rPr>
              <a:t>Ramipril- ACE inhibitor</a:t>
            </a:r>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a:gradFill flip="none" rotWithShape="1">
                  <a:gsLst>
                    <a:gs pos="0">
                      <a:schemeClr val="accent5">
                        <a:alpha val="70000"/>
                      </a:schemeClr>
                    </a:gs>
                    <a:gs pos="100000">
                      <a:schemeClr val="accent1">
                        <a:alpha val="70000"/>
                      </a:schemeClr>
                    </a:gs>
                  </a:gsLst>
                  <a:lin ang="0" scaled="1"/>
                  <a:tileRect/>
                </a:gradFill>
              </a:rPr>
              <a:t/>
            </a:r>
            <a:br>
              <a:rPr lang="en-US" sz="5400" dirty="0">
                <a:gradFill flip="none" rotWithShape="1">
                  <a:gsLst>
                    <a:gs pos="0">
                      <a:schemeClr val="accent5">
                        <a:alpha val="70000"/>
                      </a:schemeClr>
                    </a:gs>
                    <a:gs pos="100000">
                      <a:schemeClr val="accent1">
                        <a:alpha val="70000"/>
                      </a:schemeClr>
                    </a:gs>
                  </a:gsLst>
                  <a:lin ang="0" scaled="1"/>
                  <a:tileRect/>
                </a:gradFill>
              </a:rPr>
            </a:br>
            <a:r>
              <a:rPr lang="en-US" sz="5400" dirty="0">
                <a:gradFill flip="none" rotWithShape="1">
                  <a:gsLst>
                    <a:gs pos="0">
                      <a:schemeClr val="accent5">
                        <a:alpha val="70000"/>
                      </a:schemeClr>
                    </a:gs>
                    <a:gs pos="100000">
                      <a:schemeClr val="accent1">
                        <a:alpha val="70000"/>
                      </a:schemeClr>
                    </a:gs>
                  </a:gsLst>
                  <a:lin ang="0" scaled="1"/>
                  <a:tileRect/>
                </a:gradFill>
              </a:rPr>
              <a:t>(Angiotensin converting enzyme)</a:t>
            </a:r>
          </a:p>
        </p:txBody>
      </p:sp>
      <p:pic>
        <p:nvPicPr>
          <p:cNvPr id="6146" name="Picture 2" descr="Osmosis - Today's &quot;Drugs You Should Know&quot;: angiotensin-converting enzyme ( ACE) inhibitors. Drug names end in -pril Example: lisinopril Used for  hypertension, heart failure with reduced ejection fraction (HFrEF), acute  coronary syndromes Works">
            <a:extLst>
              <a:ext uri="{FF2B5EF4-FFF2-40B4-BE49-F238E27FC236}">
                <a16:creationId xmlns:a16="http://schemas.microsoft.com/office/drawing/2014/main" xmlns="" id="{80CAC6E1-5B34-1B46-B1BA-6A0451B92C7D}"/>
              </a:ext>
            </a:extLst>
          </p:cNvPr>
          <p:cNvPicPr>
            <a:picLocks noChangeAspect="1" noChangeArrowheads="1"/>
          </p:cNvPicPr>
          <p:nvPr/>
        </p:nvPicPr>
        <p:blipFill>
          <a:blip r:embed="rId2">
            <a:alphaModFix amt="90000"/>
            <a:extLst>
              <a:ext uri="{28A0092B-C50C-407E-A947-70E740481C1C}">
                <a14:useLocalDpi xmlns:a14="http://schemas.microsoft.com/office/drawing/2010/main" val="0"/>
              </a:ext>
            </a:extLst>
          </a:blip>
          <a:stretch>
            <a:fillRect/>
          </a:stretch>
        </p:blipFill>
        <p:spPr bwMode="auto">
          <a:xfrm>
            <a:off x="6236516" y="880844"/>
            <a:ext cx="5117284" cy="511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49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4E1EF4E8-5513-4BF5-BC41-04645281C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Black coffee in a white cup and saucer">
            <a:extLst>
              <a:ext uri="{FF2B5EF4-FFF2-40B4-BE49-F238E27FC236}">
                <a16:creationId xmlns:a16="http://schemas.microsoft.com/office/drawing/2014/main" xmlns="" id="{1E419D24-E056-4D6F-B87E-C257824E185D}"/>
              </a:ext>
            </a:extLst>
          </p:cNvPr>
          <p:cNvPicPr>
            <a:picLocks noChangeAspect="1"/>
          </p:cNvPicPr>
          <p:nvPr/>
        </p:nvPicPr>
        <p:blipFill rotWithShape="1">
          <a:blip r:embed="rId2"/>
          <a:srcRect b="15730"/>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xmlns="" id="{107303E2-7D44-46E4-A0D5-73DF9974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17207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D22AF24B-DF9B-4580-9019-8FABD7AC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88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814E6672-D9A3-4574-B870-15130060A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29740" y="720056"/>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1F36978-BED2-BE4F-A9DF-374A210AD558}"/>
              </a:ext>
            </a:extLst>
          </p:cNvPr>
          <p:cNvSpPr>
            <a:spLocks noGrp="1"/>
          </p:cNvSpPr>
          <p:nvPr>
            <p:ph type="title"/>
          </p:nvPr>
        </p:nvSpPr>
        <p:spPr>
          <a:xfrm>
            <a:off x="537410" y="728905"/>
            <a:ext cx="4396540" cy="3184274"/>
          </a:xfrm>
        </p:spPr>
        <p:txBody>
          <a:bodyPr vert="horz" lIns="91440" tIns="45720" rIns="91440" bIns="45720" rtlCol="0" anchor="b">
            <a:normAutofit/>
          </a:bodyPr>
          <a:lstStyle/>
          <a:p>
            <a:r>
              <a:rPr lang="en-US" sz="5400">
                <a:solidFill>
                  <a:srgbClr val="FFFFFF"/>
                </a:solidFill>
              </a:rPr>
              <a:t>Diuretics </a:t>
            </a:r>
          </a:p>
        </p:txBody>
      </p:sp>
    </p:spTree>
    <p:extLst>
      <p:ext uri="{BB962C8B-B14F-4D97-AF65-F5344CB8AC3E}">
        <p14:creationId xmlns:p14="http://schemas.microsoft.com/office/powerpoint/2010/main" val="311952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ame 74">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C5EC23C-4D1B-CF41-8174-DCACAABCB1C0}"/>
              </a:ext>
            </a:extLst>
          </p:cNvPr>
          <p:cNvSpPr>
            <a:spLocks noGrp="1"/>
          </p:cNvSpPr>
          <p:nvPr>
            <p:ph idx="1"/>
          </p:nvPr>
        </p:nvSpPr>
        <p:spPr>
          <a:xfrm>
            <a:off x="914400" y="795336"/>
            <a:ext cx="4581526" cy="5267325"/>
          </a:xfrm>
        </p:spPr>
        <p:txBody>
          <a:bodyPr>
            <a:normAutofit/>
          </a:bodyPr>
          <a:lstStyle/>
          <a:p>
            <a:pPr marL="228600" indent="0">
              <a:buNone/>
            </a:pPr>
            <a:r>
              <a:rPr lang="en-GB" sz="2400" b="1" dirty="0">
                <a:solidFill>
                  <a:schemeClr val="tx2">
                    <a:alpha val="60000"/>
                  </a:schemeClr>
                </a:solidFill>
              </a:rPr>
              <a:t>Diuretics</a:t>
            </a:r>
            <a:r>
              <a:rPr lang="en-GB" sz="2400" dirty="0">
                <a:solidFill>
                  <a:schemeClr val="tx2">
                    <a:alpha val="60000"/>
                  </a:schemeClr>
                </a:solidFill>
              </a:rPr>
              <a:t>, sometimes called </a:t>
            </a:r>
            <a:r>
              <a:rPr lang="en-GB" sz="2400" b="1" dirty="0">
                <a:solidFill>
                  <a:schemeClr val="tx2">
                    <a:alpha val="60000"/>
                  </a:schemeClr>
                </a:solidFill>
              </a:rPr>
              <a:t>water pills</a:t>
            </a:r>
            <a:r>
              <a:rPr lang="en-GB" sz="2400" dirty="0">
                <a:solidFill>
                  <a:schemeClr val="tx2">
                    <a:alpha val="60000"/>
                  </a:schemeClr>
                </a:solidFill>
              </a:rPr>
              <a:t>, help rid your body of salt (sodium) and water. Most of them help your kidneys release more sodium into your urine. The sodium takes with it water from your blood, decreasing the amount of fluid flowing through your veins and arteries. This reduces blood pressure.</a:t>
            </a:r>
            <a:endParaRPr lang="en-US" sz="2400" dirty="0">
              <a:solidFill>
                <a:schemeClr val="tx2">
                  <a:alpha val="60000"/>
                </a:schemeClr>
              </a:solidFill>
            </a:endParaRPr>
          </a:p>
        </p:txBody>
      </p:sp>
      <p:pic>
        <p:nvPicPr>
          <p:cNvPr id="7170" name="Picture 2" descr="Water wires' may play bigger role in cellular function">
            <a:extLst>
              <a:ext uri="{FF2B5EF4-FFF2-40B4-BE49-F238E27FC236}">
                <a16:creationId xmlns:a16="http://schemas.microsoft.com/office/drawing/2014/main" xmlns="" id="{20B69CCD-985F-EA45-9E9A-91A0B928F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2" r="20494" b="2"/>
          <a:stretch/>
        </p:blipFill>
        <p:spPr bwMode="auto">
          <a:xfrm>
            <a:off x="6096000" y="488577"/>
            <a:ext cx="5606425" cy="588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81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96E45848-BEDA-4F24-9C4E-DA2120958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B2BB8117-A903-442C-9223-A4FEB85C3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xmlns="" id="{C59300B8-3117-43F8-9F8E-68DB9F002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xmlns="" id="{1AFAE680-42C1-4104-B74F-B0A8F1FB26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xmlns="" id="{828A8BA9-B3FE-4C96-A0A1-72A0D2C85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ame 82">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846B65-093C-944A-AD79-61138A8DD45A}"/>
              </a:ext>
            </a:extLst>
          </p:cNvPr>
          <p:cNvSpPr>
            <a:spLocks noGrp="1"/>
          </p:cNvSpPr>
          <p:nvPr>
            <p:ph type="title"/>
          </p:nvPr>
        </p:nvSpPr>
        <p:spPr>
          <a:xfrm>
            <a:off x="838201" y="857251"/>
            <a:ext cx="5428375" cy="2076450"/>
          </a:xfrm>
        </p:spPr>
        <p:txBody>
          <a:bodyPr anchor="b">
            <a:normAutofit/>
          </a:bodyPr>
          <a:lstStyle/>
          <a:p>
            <a:r>
              <a:rPr lang="en-US" sz="4400">
                <a:solidFill>
                  <a:srgbClr val="FFFFFF"/>
                </a:solidFill>
              </a:rPr>
              <a:t>An ECG</a:t>
            </a:r>
          </a:p>
        </p:txBody>
      </p:sp>
      <p:sp>
        <p:nvSpPr>
          <p:cNvPr id="3" name="Content Placeholder 2">
            <a:extLst>
              <a:ext uri="{FF2B5EF4-FFF2-40B4-BE49-F238E27FC236}">
                <a16:creationId xmlns:a16="http://schemas.microsoft.com/office/drawing/2014/main" xmlns="" id="{8DA5CC1D-1B9E-4E41-82A1-889354996446}"/>
              </a:ext>
            </a:extLst>
          </p:cNvPr>
          <p:cNvSpPr>
            <a:spLocks noGrp="1"/>
          </p:cNvSpPr>
          <p:nvPr>
            <p:ph idx="1"/>
          </p:nvPr>
        </p:nvSpPr>
        <p:spPr>
          <a:xfrm>
            <a:off x="838200" y="3190875"/>
            <a:ext cx="5428375" cy="2986087"/>
          </a:xfrm>
        </p:spPr>
        <p:txBody>
          <a:bodyPr>
            <a:normAutofit/>
          </a:bodyPr>
          <a:lstStyle/>
          <a:p>
            <a:r>
              <a:rPr lang="en-US" sz="2000">
                <a:solidFill>
                  <a:srgbClr val="FFFFFF"/>
                </a:solidFill>
                <a:hlinkClick r:id="rId2"/>
              </a:rPr>
              <a:t>https://www.youtube.com/watch?v=1k4B_fIX_t0</a:t>
            </a:r>
            <a:endParaRPr lang="en-US" sz="2000">
              <a:solidFill>
                <a:srgbClr val="FFFFFF"/>
              </a:solidFill>
            </a:endParaRPr>
          </a:p>
          <a:p>
            <a:endParaRPr lang="en-US" sz="2000">
              <a:solidFill>
                <a:srgbClr val="FFFFFF"/>
              </a:solidFill>
            </a:endParaRPr>
          </a:p>
        </p:txBody>
      </p:sp>
      <p:pic>
        <p:nvPicPr>
          <p:cNvPr id="8194" name="Picture 2" descr="The Basics of ECG - ACLS Medical Training">
            <a:extLst>
              <a:ext uri="{FF2B5EF4-FFF2-40B4-BE49-F238E27FC236}">
                <a16:creationId xmlns:a16="http://schemas.microsoft.com/office/drawing/2014/main" xmlns="" id="{00350355-EA4D-864D-AB9D-391C5D315456}"/>
              </a:ext>
            </a:extLst>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tretch>
            <a:fillRect/>
          </a:stretch>
        </p:blipFill>
        <p:spPr bwMode="auto">
          <a:xfrm>
            <a:off x="6695514" y="1478114"/>
            <a:ext cx="4628521" cy="386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3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lectrocardiograms">
            <a:extLst>
              <a:ext uri="{FF2B5EF4-FFF2-40B4-BE49-F238E27FC236}">
                <a16:creationId xmlns:a16="http://schemas.microsoft.com/office/drawing/2014/main" xmlns="" id="{7F60340C-7B1B-0847-8DA0-A5447F403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09" y="172654"/>
            <a:ext cx="9476582" cy="651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62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18EA1029-39C3-4D21-97D9-0621EEF3D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3">
            <a:extLst>
              <a:ext uri="{FF2B5EF4-FFF2-40B4-BE49-F238E27FC236}">
                <a16:creationId xmlns:a16="http://schemas.microsoft.com/office/drawing/2014/main" xmlns="" id="{B9A866DA-6D8D-B644-905F-389222340C6B}"/>
              </a:ext>
            </a:extLst>
          </p:cNvPr>
          <p:cNvGraphicFramePr/>
          <p:nvPr>
            <p:extLst>
              <p:ext uri="{D42A27DB-BD31-4B8C-83A1-F6EECF244321}">
                <p14:modId xmlns:p14="http://schemas.microsoft.com/office/powerpoint/2010/main" val="1570317602"/>
              </p:ext>
            </p:extLst>
          </p:nvPr>
        </p:nvGraphicFramePr>
        <p:xfrm>
          <a:off x="838200" y="681037"/>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The Basics of ECG - ACLS Medical Training">
            <a:extLst>
              <a:ext uri="{FF2B5EF4-FFF2-40B4-BE49-F238E27FC236}">
                <a16:creationId xmlns:a16="http://schemas.microsoft.com/office/drawing/2014/main" xmlns="" id="{E2E99D62-758F-C54E-A18A-B5043F48C1BF}"/>
              </a:ext>
            </a:extLst>
          </p:cNvPr>
          <p:cNvPicPr>
            <a:picLocks noChangeAspect="1" noChangeArrowheads="1"/>
          </p:cNvPicPr>
          <p:nvPr/>
        </p:nvPicPr>
        <p:blipFill rotWithShape="1">
          <a:blip r:embed="rId7">
            <a:alphaModFix amt="80000"/>
            <a:extLst>
              <a:ext uri="{28A0092B-C50C-407E-A947-70E740481C1C}">
                <a14:useLocalDpi xmlns:a14="http://schemas.microsoft.com/office/drawing/2010/main" val="0"/>
              </a:ext>
            </a:extLst>
          </a:blip>
          <a:srcRect t="9134" b="12598"/>
          <a:stretch/>
        </p:blipFill>
        <p:spPr bwMode="auto">
          <a:xfrm>
            <a:off x="3995526" y="3429000"/>
            <a:ext cx="4200948"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3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26F22B-9AF1-884B-ABA7-77E80DE17DA0}"/>
              </a:ext>
            </a:extLst>
          </p:cNvPr>
          <p:cNvSpPr>
            <a:spLocks noGrp="1"/>
          </p:cNvSpPr>
          <p:nvPr>
            <p:ph type="title"/>
          </p:nvPr>
        </p:nvSpPr>
        <p:spPr>
          <a:xfrm>
            <a:off x="838201" y="609600"/>
            <a:ext cx="3200400" cy="5567363"/>
          </a:xfrm>
        </p:spPr>
        <p:txBody>
          <a:bodyPr anchor="ctr">
            <a:normAutofit/>
          </a:bodyPr>
          <a:lstStyle/>
          <a:p>
            <a:r>
              <a:rPr lang="en-US" sz="3700" dirty="0">
                <a:gradFill flip="none" rotWithShape="1">
                  <a:gsLst>
                    <a:gs pos="0">
                      <a:schemeClr val="accent5">
                        <a:alpha val="70000"/>
                      </a:schemeClr>
                    </a:gs>
                    <a:gs pos="100000">
                      <a:schemeClr val="accent1">
                        <a:alpha val="70000"/>
                      </a:schemeClr>
                    </a:gs>
                  </a:gsLst>
                  <a:lin ang="0" scaled="1"/>
                  <a:tileRect/>
                </a:gradFill>
              </a:rPr>
              <a:t>Depolarization vs Repolarization</a:t>
            </a:r>
          </a:p>
        </p:txBody>
      </p:sp>
      <p:graphicFrame>
        <p:nvGraphicFramePr>
          <p:cNvPr id="5" name="Content Placeholder 2">
            <a:extLst>
              <a:ext uri="{FF2B5EF4-FFF2-40B4-BE49-F238E27FC236}">
                <a16:creationId xmlns:a16="http://schemas.microsoft.com/office/drawing/2014/main" xmlns="" id="{4AEA0FC6-FC42-4DE3-B8D7-B45C412914CF}"/>
              </a:ext>
            </a:extLst>
          </p:cNvPr>
          <p:cNvGraphicFramePr>
            <a:graphicFrameLocks noGrp="1"/>
          </p:cNvGraphicFramePr>
          <p:nvPr>
            <p:ph idx="1"/>
            <p:extLst>
              <p:ext uri="{D42A27DB-BD31-4B8C-83A1-F6EECF244321}">
                <p14:modId xmlns:p14="http://schemas.microsoft.com/office/powerpoint/2010/main" val="1185300208"/>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725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adycardia - an overview | ScienceDirect Topics">
            <a:extLst>
              <a:ext uri="{FF2B5EF4-FFF2-40B4-BE49-F238E27FC236}">
                <a16:creationId xmlns:a16="http://schemas.microsoft.com/office/drawing/2014/main" xmlns="" id="{78B9DD20-C45C-7749-AA19-2ED3E4ED2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590550"/>
            <a:ext cx="4559300" cy="56769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trial Fibrillation Anatomy, ECG and Stroke, Animation. - YouTube">
            <a:extLst>
              <a:ext uri="{FF2B5EF4-FFF2-40B4-BE49-F238E27FC236}">
                <a16:creationId xmlns:a16="http://schemas.microsoft.com/office/drawing/2014/main" xmlns="" id="{1B6828D5-0834-CF43-BB1A-B9A54B61B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59055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hat is a STEMI? - ECG Medical Training">
            <a:extLst>
              <a:ext uri="{FF2B5EF4-FFF2-40B4-BE49-F238E27FC236}">
                <a16:creationId xmlns:a16="http://schemas.microsoft.com/office/drawing/2014/main" xmlns="" id="{B9B5680C-0E48-BC45-A503-D4DED4E29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4149725"/>
            <a:ext cx="6096000" cy="211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1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20632-863B-0441-B3E4-ED08509045F6}"/>
              </a:ext>
            </a:extLst>
          </p:cNvPr>
          <p:cNvSpPr>
            <a:spLocks noGrp="1"/>
          </p:cNvSpPr>
          <p:nvPr>
            <p:ph type="title"/>
          </p:nvPr>
        </p:nvSpPr>
        <p:spPr/>
        <p:txBody>
          <a:bodyPr/>
          <a:lstStyle/>
          <a:p>
            <a:r>
              <a:rPr lang="en-US" dirty="0"/>
              <a:t>The role of the practice nurse </a:t>
            </a:r>
          </a:p>
        </p:txBody>
      </p:sp>
      <p:sp>
        <p:nvSpPr>
          <p:cNvPr id="3" name="Content Placeholder 2">
            <a:extLst>
              <a:ext uri="{FF2B5EF4-FFF2-40B4-BE49-F238E27FC236}">
                <a16:creationId xmlns:a16="http://schemas.microsoft.com/office/drawing/2014/main" xmlns="" id="{17C77741-409A-414C-AB04-2A108E2B87A6}"/>
              </a:ext>
            </a:extLst>
          </p:cNvPr>
          <p:cNvSpPr>
            <a:spLocks noGrp="1"/>
          </p:cNvSpPr>
          <p:nvPr>
            <p:ph idx="1"/>
          </p:nvPr>
        </p:nvSpPr>
        <p:spPr/>
        <p:txBody>
          <a:bodyPr/>
          <a:lstStyle/>
          <a:p>
            <a:r>
              <a:rPr lang="en-US" dirty="0"/>
              <a:t>Conducting ECG- interpreting ECG findings </a:t>
            </a:r>
          </a:p>
          <a:p>
            <a:r>
              <a:rPr lang="en-US" dirty="0"/>
              <a:t>Alerting the GP to ECG findings- in most practices the ECG must be signed by the GP and then scanned onto the patients notes. </a:t>
            </a:r>
          </a:p>
          <a:p>
            <a:r>
              <a:rPr lang="en-US" dirty="0"/>
              <a:t>The ECG could be used as a base line. </a:t>
            </a:r>
          </a:p>
          <a:p>
            <a:r>
              <a:rPr lang="en-US" dirty="0"/>
              <a:t>Patients with acute chest pain should be seen in A&amp;E. </a:t>
            </a:r>
          </a:p>
        </p:txBody>
      </p:sp>
    </p:spTree>
    <p:extLst>
      <p:ext uri="{BB962C8B-B14F-4D97-AF65-F5344CB8AC3E}">
        <p14:creationId xmlns:p14="http://schemas.microsoft.com/office/powerpoint/2010/main" val="1408398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E09D20E-F49D-8A40-BABF-440503137E36}"/>
              </a:ext>
            </a:extLst>
          </p:cNvPr>
          <p:cNvSpPr>
            <a:spLocks noGrp="1"/>
          </p:cNvSpPr>
          <p:nvPr>
            <p:ph type="title"/>
          </p:nvPr>
        </p:nvSpPr>
        <p:spPr>
          <a:xfrm>
            <a:off x="838201" y="609600"/>
            <a:ext cx="320040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Health promotion and self care</a:t>
            </a:r>
          </a:p>
        </p:txBody>
      </p:sp>
      <p:graphicFrame>
        <p:nvGraphicFramePr>
          <p:cNvPr id="5" name="Content Placeholder 2">
            <a:extLst>
              <a:ext uri="{FF2B5EF4-FFF2-40B4-BE49-F238E27FC236}">
                <a16:creationId xmlns:a16="http://schemas.microsoft.com/office/drawing/2014/main" xmlns="" id="{FD1F8215-E294-40E6-B9EC-DC073FA63592}"/>
              </a:ext>
            </a:extLst>
          </p:cNvPr>
          <p:cNvGraphicFramePr>
            <a:graphicFrameLocks noGrp="1"/>
          </p:cNvGraphicFramePr>
          <p:nvPr>
            <p:ph idx="1"/>
            <p:extLst>
              <p:ext uri="{D42A27DB-BD31-4B8C-83A1-F6EECF244321}">
                <p14:modId xmlns:p14="http://schemas.microsoft.com/office/powerpoint/2010/main" val="2595856063"/>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94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824EDC-547D-6246-8860-445E731F1392}"/>
              </a:ext>
            </a:extLst>
          </p:cNvPr>
          <p:cNvSpPr>
            <a:spLocks noGrp="1"/>
          </p:cNvSpPr>
          <p:nvPr>
            <p:ph type="title"/>
          </p:nvPr>
        </p:nvSpPr>
        <p:spPr>
          <a:xfrm>
            <a:off x="838201" y="857251"/>
            <a:ext cx="5914937"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What is Cardiovascular disease </a:t>
            </a:r>
          </a:p>
        </p:txBody>
      </p:sp>
      <p:sp>
        <p:nvSpPr>
          <p:cNvPr id="3" name="Content Placeholder 2">
            <a:extLst>
              <a:ext uri="{FF2B5EF4-FFF2-40B4-BE49-F238E27FC236}">
                <a16:creationId xmlns:a16="http://schemas.microsoft.com/office/drawing/2014/main" xmlns="" id="{77BA3119-2F78-E84B-934F-CF7C74F814F8}"/>
              </a:ext>
            </a:extLst>
          </p:cNvPr>
          <p:cNvSpPr>
            <a:spLocks noGrp="1"/>
          </p:cNvSpPr>
          <p:nvPr>
            <p:ph idx="1"/>
          </p:nvPr>
        </p:nvSpPr>
        <p:spPr>
          <a:xfrm>
            <a:off x="838200" y="3190875"/>
            <a:ext cx="5914938" cy="2986087"/>
          </a:xfrm>
        </p:spPr>
        <p:txBody>
          <a:bodyPr>
            <a:normAutofit/>
          </a:bodyPr>
          <a:lstStyle/>
          <a:p>
            <a:r>
              <a:rPr lang="en-GB" dirty="0">
                <a:solidFill>
                  <a:schemeClr val="tx2">
                    <a:alpha val="60000"/>
                  </a:schemeClr>
                </a:solidFill>
              </a:rPr>
              <a:t>Cardiovascular diseases (CVDs) are a group of disorders of the heart and blood vessels.</a:t>
            </a:r>
          </a:p>
        </p:txBody>
      </p:sp>
      <p:pic>
        <p:nvPicPr>
          <p:cNvPr id="5" name="Picture 4" descr="A row of samples for medical testing">
            <a:extLst>
              <a:ext uri="{FF2B5EF4-FFF2-40B4-BE49-F238E27FC236}">
                <a16:creationId xmlns:a16="http://schemas.microsoft.com/office/drawing/2014/main" xmlns="" id="{3ED8B55D-9905-49EC-9C97-8CDEC968F6A6}"/>
              </a:ext>
            </a:extLst>
          </p:cNvPr>
          <p:cNvPicPr>
            <a:picLocks noChangeAspect="1"/>
          </p:cNvPicPr>
          <p:nvPr/>
        </p:nvPicPr>
        <p:blipFill rotWithShape="1">
          <a:blip r:embed="rId3"/>
          <a:srcRect l="45839"/>
          <a:stretch/>
        </p:blipFill>
        <p:spPr>
          <a:xfrm>
            <a:off x="7236476" y="1"/>
            <a:ext cx="4952475" cy="6858000"/>
          </a:xfrm>
          <a:prstGeom prst="rect">
            <a:avLst/>
          </a:prstGeom>
        </p:spPr>
      </p:pic>
    </p:spTree>
    <p:extLst>
      <p:ext uri="{BB962C8B-B14F-4D97-AF65-F5344CB8AC3E}">
        <p14:creationId xmlns:p14="http://schemas.microsoft.com/office/powerpoint/2010/main" val="217350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416D52-7114-2048-A5E7-FA6A51B307A1}"/>
              </a:ext>
            </a:extLst>
          </p:cNvPr>
          <p:cNvSpPr>
            <a:spLocks noGrp="1"/>
          </p:cNvSpPr>
          <p:nvPr>
            <p:ph type="title"/>
          </p:nvPr>
        </p:nvSpPr>
        <p:spPr>
          <a:xfrm>
            <a:off x="838201" y="609600"/>
            <a:ext cx="320040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Referrals and further tests </a:t>
            </a:r>
          </a:p>
        </p:txBody>
      </p:sp>
      <p:graphicFrame>
        <p:nvGraphicFramePr>
          <p:cNvPr id="5" name="Content Placeholder 2">
            <a:extLst>
              <a:ext uri="{FF2B5EF4-FFF2-40B4-BE49-F238E27FC236}">
                <a16:creationId xmlns:a16="http://schemas.microsoft.com/office/drawing/2014/main" xmlns="" id="{933467F9-F2C3-46FB-AD2A-D98ADDBFEF51}"/>
              </a:ext>
            </a:extLst>
          </p:cNvPr>
          <p:cNvGraphicFramePr>
            <a:graphicFrameLocks noGrp="1"/>
          </p:cNvGraphicFramePr>
          <p:nvPr>
            <p:ph idx="1"/>
            <p:extLst>
              <p:ext uri="{D42A27DB-BD31-4B8C-83A1-F6EECF244321}">
                <p14:modId xmlns:p14="http://schemas.microsoft.com/office/powerpoint/2010/main" val="1187805498"/>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385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2BCBDFC-4ADF-4297-B113-3B3F524F2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CD1FC1EF-ABB9-4B80-9582-E47C76BD0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1088ED32-3423-429F-96E6-C5BF1A957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xmlns="" id="{C7C788C1-07E3-4AC3-B8E7-37A0856A0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Question mark on green pastel background">
            <a:extLst>
              <a:ext uri="{FF2B5EF4-FFF2-40B4-BE49-F238E27FC236}">
                <a16:creationId xmlns:a16="http://schemas.microsoft.com/office/drawing/2014/main" xmlns="" id="{07D392C3-26F8-435D-8423-E28AF4E3D4BF}"/>
              </a:ext>
            </a:extLst>
          </p:cNvPr>
          <p:cNvPicPr>
            <a:picLocks noChangeAspect="1"/>
          </p:cNvPicPr>
          <p:nvPr/>
        </p:nvPicPr>
        <p:blipFill rotWithShape="1">
          <a:blip r:embed="rId2">
            <a:alphaModFix amt="20000"/>
          </a:blip>
          <a:srcRect t="3576" r="-1" b="21412"/>
          <a:stretch/>
        </p:blipFill>
        <p:spPr>
          <a:xfrm>
            <a:off x="20" y="10"/>
            <a:ext cx="12188932" cy="6857326"/>
          </a:xfrm>
          <a:prstGeom prst="rect">
            <a:avLst/>
          </a:prstGeom>
        </p:spPr>
      </p:pic>
      <p:sp>
        <p:nvSpPr>
          <p:cNvPr id="23" name="Frame 22">
            <a:extLst>
              <a:ext uri="{FF2B5EF4-FFF2-40B4-BE49-F238E27FC236}">
                <a16:creationId xmlns:a16="http://schemas.microsoft.com/office/drawing/2014/main" xmlns="" id="{BBB1F149-105F-4CE9-A59E-12133DCF58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DDFB082A-4180-D847-A782-B4B01E6AE9EE}"/>
              </a:ext>
            </a:extLst>
          </p:cNvPr>
          <p:cNvSpPr>
            <a:spLocks noGrp="1"/>
          </p:cNvSpPr>
          <p:nvPr>
            <p:ph type="title"/>
          </p:nvPr>
        </p:nvSpPr>
        <p:spPr>
          <a:xfrm>
            <a:off x="1524000" y="1122363"/>
            <a:ext cx="9144000" cy="2387600"/>
          </a:xfrm>
        </p:spPr>
        <p:txBody>
          <a:bodyPr vert="horz" lIns="91440" tIns="45720" rIns="91440" bIns="45720" rtlCol="0" anchor="b">
            <a:normAutofit/>
          </a:bodyPr>
          <a:lstStyle/>
          <a:p>
            <a:pPr algn="ctr"/>
            <a:r>
              <a:rPr lang="en-US" sz="5400">
                <a:solidFill>
                  <a:srgbClr val="FFFFFF"/>
                </a:solidFill>
              </a:rPr>
              <a:t>Questions</a:t>
            </a:r>
          </a:p>
        </p:txBody>
      </p:sp>
    </p:spTree>
    <p:extLst>
      <p:ext uri="{BB962C8B-B14F-4D97-AF65-F5344CB8AC3E}">
        <p14:creationId xmlns:p14="http://schemas.microsoft.com/office/powerpoint/2010/main" val="364044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xmlns=""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9524929-325F-4CC4-89F2-74EDDDC6B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0D17641-B7BA-4826-BC7C-92172791C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151FC7BE-4DC6-4061-98EB-C48DCFFF6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3D4CA8B8-30A6-49D9-99C0-3ADAF9741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022809AF-EB43-4FA3-93FF-87D535C71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2CC8BA2-6390-8D4B-AAD2-EBC6C452FF1B}"/>
              </a:ext>
            </a:extLst>
          </p:cNvPr>
          <p:cNvSpPr>
            <a:spLocks noGrp="1"/>
          </p:cNvSpPr>
          <p:nvPr>
            <p:ph type="title"/>
          </p:nvPr>
        </p:nvSpPr>
        <p:spPr>
          <a:xfrm>
            <a:off x="952500" y="1040735"/>
            <a:ext cx="10287000" cy="2559975"/>
          </a:xfrm>
        </p:spPr>
        <p:txBody>
          <a:bodyPr vert="horz" lIns="91440" tIns="45720" rIns="91440" bIns="45720" rtlCol="0" anchor="b">
            <a:normAutofit/>
          </a:bodyPr>
          <a:lstStyle/>
          <a:p>
            <a:pPr algn="ctr"/>
            <a:r>
              <a:rPr lang="en-US" sz="5400">
                <a:solidFill>
                  <a:srgbClr val="FFFFFF"/>
                </a:solidFill>
              </a:rPr>
              <a:t>Thank you </a:t>
            </a:r>
          </a:p>
        </p:txBody>
      </p:sp>
    </p:spTree>
    <p:extLst>
      <p:ext uri="{BB962C8B-B14F-4D97-AF65-F5344CB8AC3E}">
        <p14:creationId xmlns:p14="http://schemas.microsoft.com/office/powerpoint/2010/main" val="32166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DE02F35-6E0B-D14A-84A0-E62C6F9B07E9}"/>
              </a:ext>
            </a:extLst>
          </p:cNvPr>
          <p:cNvSpPr>
            <a:spLocks noGrp="1"/>
          </p:cNvSpPr>
          <p:nvPr>
            <p:ph type="title"/>
          </p:nvPr>
        </p:nvSpPr>
        <p:spPr>
          <a:xfrm>
            <a:off x="838201" y="609600"/>
            <a:ext cx="3200400" cy="5567363"/>
          </a:xfrm>
        </p:spPr>
        <p:txBody>
          <a:bodyPr anchor="ctr">
            <a:normAutofit/>
          </a:bodyPr>
          <a:lstStyle/>
          <a:p>
            <a:r>
              <a:rPr lang="en-US" sz="3700">
                <a:gradFill flip="none" rotWithShape="1">
                  <a:gsLst>
                    <a:gs pos="0">
                      <a:schemeClr val="accent5">
                        <a:alpha val="70000"/>
                      </a:schemeClr>
                    </a:gs>
                    <a:gs pos="100000">
                      <a:schemeClr val="accent1">
                        <a:alpha val="70000"/>
                      </a:schemeClr>
                    </a:gs>
                  </a:gsLst>
                  <a:lin ang="0" scaled="1"/>
                  <a:tileRect/>
                </a:gradFill>
              </a:rPr>
              <a:t>Some common cardiovascular diseases…</a:t>
            </a:r>
          </a:p>
        </p:txBody>
      </p:sp>
      <p:graphicFrame>
        <p:nvGraphicFramePr>
          <p:cNvPr id="5" name="Content Placeholder 2">
            <a:extLst>
              <a:ext uri="{FF2B5EF4-FFF2-40B4-BE49-F238E27FC236}">
                <a16:creationId xmlns:a16="http://schemas.microsoft.com/office/drawing/2014/main" xmlns="" id="{BB3DA252-439A-485D-B714-8B899BF3E94E}"/>
              </a:ext>
            </a:extLst>
          </p:cNvPr>
          <p:cNvGraphicFramePr>
            <a:graphicFrameLocks noGrp="1"/>
          </p:cNvGraphicFramePr>
          <p:nvPr>
            <p:ph idx="1"/>
            <p:extLst>
              <p:ext uri="{D42A27DB-BD31-4B8C-83A1-F6EECF244321}">
                <p14:modId xmlns:p14="http://schemas.microsoft.com/office/powerpoint/2010/main" val="1359667528"/>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53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5554F8-B8AB-014B-979F-159CE34FFBC0}"/>
              </a:ext>
            </a:extLst>
          </p:cNvPr>
          <p:cNvSpPr>
            <a:spLocks noGrp="1"/>
          </p:cNvSpPr>
          <p:nvPr>
            <p:ph type="title"/>
          </p:nvPr>
        </p:nvSpPr>
        <p:spPr>
          <a:xfrm>
            <a:off x="838201" y="609600"/>
            <a:ext cx="320040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Symptoms of CVD</a:t>
            </a:r>
          </a:p>
        </p:txBody>
      </p:sp>
      <p:graphicFrame>
        <p:nvGraphicFramePr>
          <p:cNvPr id="5" name="Content Placeholder 2">
            <a:extLst>
              <a:ext uri="{FF2B5EF4-FFF2-40B4-BE49-F238E27FC236}">
                <a16:creationId xmlns:a16="http://schemas.microsoft.com/office/drawing/2014/main" xmlns="" id="{B73B0265-362D-4878-A924-923EAC825E5A}"/>
              </a:ext>
            </a:extLst>
          </p:cNvPr>
          <p:cNvGraphicFramePr>
            <a:graphicFrameLocks noGrp="1"/>
          </p:cNvGraphicFramePr>
          <p:nvPr>
            <p:ph idx="1"/>
            <p:extLst>
              <p:ext uri="{D42A27DB-BD31-4B8C-83A1-F6EECF244321}">
                <p14:modId xmlns:p14="http://schemas.microsoft.com/office/powerpoint/2010/main" val="3750468603"/>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21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D3CE4-89BF-8D45-8523-6707DECA2311}"/>
              </a:ext>
            </a:extLst>
          </p:cNvPr>
          <p:cNvSpPr>
            <a:spLocks noGrp="1"/>
          </p:cNvSpPr>
          <p:nvPr>
            <p:ph type="title"/>
          </p:nvPr>
        </p:nvSpPr>
        <p:spPr/>
        <p:txBody>
          <a:bodyPr/>
          <a:lstStyle/>
          <a:p>
            <a:r>
              <a:rPr lang="en-US" dirty="0"/>
              <a:t>Stroke symptoms </a:t>
            </a:r>
          </a:p>
        </p:txBody>
      </p:sp>
      <p:sp>
        <p:nvSpPr>
          <p:cNvPr id="3" name="Content Placeholder 2">
            <a:extLst>
              <a:ext uri="{FF2B5EF4-FFF2-40B4-BE49-F238E27FC236}">
                <a16:creationId xmlns:a16="http://schemas.microsoft.com/office/drawing/2014/main" xmlns="" id="{97149943-5DC6-714F-9D5E-439C38C2C916}"/>
              </a:ext>
            </a:extLst>
          </p:cNvPr>
          <p:cNvSpPr>
            <a:spLocks noGrp="1"/>
          </p:cNvSpPr>
          <p:nvPr>
            <p:ph idx="1"/>
          </p:nvPr>
        </p:nvSpPr>
        <p:spPr/>
        <p:txBody>
          <a:bodyPr>
            <a:normAutofit fontScale="85000" lnSpcReduction="20000"/>
          </a:bodyPr>
          <a:lstStyle/>
          <a:p>
            <a:pPr marL="228600" indent="0">
              <a:buNone/>
            </a:pPr>
            <a:r>
              <a:rPr lang="en-GB" dirty="0"/>
              <a:t>Stroke: the most common symptom of a stroke is sudden weakness of the face, arm, or leg, most often on one side of the body. Other symptoms include sudden onset of:</a:t>
            </a:r>
          </a:p>
          <a:p>
            <a:r>
              <a:rPr lang="en-GB" dirty="0"/>
              <a:t>Numbness of the face, arm, or leg, especially on one side of the body;</a:t>
            </a:r>
          </a:p>
          <a:p>
            <a:r>
              <a:rPr lang="en-GB" dirty="0"/>
              <a:t>Confusion, difficulty speaking or understanding speech;</a:t>
            </a:r>
          </a:p>
          <a:p>
            <a:r>
              <a:rPr lang="en-GB" dirty="0"/>
              <a:t>Difficulty seeing with one or both eyes; </a:t>
            </a:r>
          </a:p>
          <a:p>
            <a:r>
              <a:rPr lang="en-GB" dirty="0"/>
              <a:t>Difficulty walking, dizziness, loss of balance or coordination;</a:t>
            </a:r>
          </a:p>
          <a:p>
            <a:r>
              <a:rPr lang="en-GB" dirty="0"/>
              <a:t>Severe headache with no known cause; and</a:t>
            </a:r>
          </a:p>
          <a:p>
            <a:r>
              <a:rPr lang="en-GB" dirty="0"/>
              <a:t>Fainting or unconsciousness.</a:t>
            </a:r>
          </a:p>
          <a:p>
            <a:endParaRPr lang="en-US" dirty="0"/>
          </a:p>
        </p:txBody>
      </p:sp>
    </p:spTree>
    <p:extLst>
      <p:ext uri="{BB962C8B-B14F-4D97-AF65-F5344CB8AC3E}">
        <p14:creationId xmlns:p14="http://schemas.microsoft.com/office/powerpoint/2010/main" val="387134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8DD107-8EE3-5D41-8698-C417F0BEC8F4}"/>
              </a:ext>
            </a:extLst>
          </p:cNvPr>
          <p:cNvSpPr>
            <a:spLocks noGrp="1"/>
          </p:cNvSpPr>
          <p:nvPr>
            <p:ph type="title"/>
          </p:nvPr>
        </p:nvSpPr>
        <p:spPr>
          <a:xfrm>
            <a:off x="838199" y="857251"/>
            <a:ext cx="4581525"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The Cardiac Cycle</a:t>
            </a:r>
          </a:p>
        </p:txBody>
      </p:sp>
      <p:sp>
        <p:nvSpPr>
          <p:cNvPr id="3" name="Content Placeholder 2">
            <a:extLst>
              <a:ext uri="{FF2B5EF4-FFF2-40B4-BE49-F238E27FC236}">
                <a16:creationId xmlns:a16="http://schemas.microsoft.com/office/drawing/2014/main" xmlns="" id="{203531DD-EEBC-BC41-A099-59B107E16BC9}"/>
              </a:ext>
            </a:extLst>
          </p:cNvPr>
          <p:cNvSpPr>
            <a:spLocks noGrp="1"/>
          </p:cNvSpPr>
          <p:nvPr>
            <p:ph idx="1"/>
          </p:nvPr>
        </p:nvSpPr>
        <p:spPr>
          <a:xfrm>
            <a:off x="838199" y="3190875"/>
            <a:ext cx="4581526" cy="2986087"/>
          </a:xfrm>
        </p:spPr>
        <p:txBody>
          <a:bodyPr>
            <a:normAutofit/>
          </a:bodyPr>
          <a:lstStyle/>
          <a:p>
            <a:r>
              <a:rPr lang="en-US" sz="1800">
                <a:solidFill>
                  <a:schemeClr val="tx2">
                    <a:alpha val="60000"/>
                  </a:schemeClr>
                </a:solidFill>
                <a:hlinkClick r:id="rId2"/>
              </a:rPr>
              <a:t>https://www.youtube.com/watch?v=h3SGzuggxxk</a:t>
            </a:r>
            <a:endParaRPr lang="en-US" sz="1800">
              <a:solidFill>
                <a:schemeClr val="tx2">
                  <a:alpha val="60000"/>
                </a:schemeClr>
              </a:solidFill>
            </a:endParaRPr>
          </a:p>
          <a:p>
            <a:endParaRPr lang="en-US" sz="1800">
              <a:solidFill>
                <a:schemeClr val="tx2">
                  <a:alpha val="60000"/>
                </a:schemeClr>
              </a:solidFill>
            </a:endParaRPr>
          </a:p>
        </p:txBody>
      </p:sp>
      <p:pic>
        <p:nvPicPr>
          <p:cNvPr id="1026" name="Picture 2" descr="Cardiac Rehabilitation: Exercising for Your Heart">
            <a:extLst>
              <a:ext uri="{FF2B5EF4-FFF2-40B4-BE49-F238E27FC236}">
                <a16:creationId xmlns:a16="http://schemas.microsoft.com/office/drawing/2014/main" xmlns="" id="{FC07666A-8D03-EA4A-85A5-1B3877AE8896}"/>
              </a:ext>
            </a:extLst>
          </p:cNvPr>
          <p:cNvPicPr>
            <a:picLocks noChangeAspect="1" noChangeArrowheads="1"/>
          </p:cNvPicPr>
          <p:nvPr/>
        </p:nvPicPr>
        <p:blipFill>
          <a:blip r:embed="rId3">
            <a:alphaModFix amt="90000"/>
            <a:extLst>
              <a:ext uri="{28A0092B-C50C-407E-A947-70E740481C1C}">
                <a14:useLocalDpi xmlns:a14="http://schemas.microsoft.com/office/drawing/2010/main" val="0"/>
              </a:ext>
            </a:extLst>
          </a:blip>
          <a:stretch>
            <a:fillRect/>
          </a:stretch>
        </p:blipFill>
        <p:spPr bwMode="auto">
          <a:xfrm>
            <a:off x="6330893" y="1977574"/>
            <a:ext cx="5022907" cy="287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2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atomy of a Human Heart">
            <a:extLst>
              <a:ext uri="{FF2B5EF4-FFF2-40B4-BE49-F238E27FC236}">
                <a16:creationId xmlns:a16="http://schemas.microsoft.com/office/drawing/2014/main" xmlns="" id="{45867A45-0C33-8A40-B702-3153C38916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778" y="765572"/>
            <a:ext cx="9472443" cy="532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74141"/>
      </p:ext>
    </p:extLst>
  </p:cSld>
  <p:clrMapOvr>
    <a:masterClrMapping/>
  </p:clrMapOvr>
</p:sld>
</file>

<file path=ppt/theme/theme1.xml><?xml version="1.0" encoding="utf-8"?>
<a:theme xmlns:a="http://schemas.openxmlformats.org/drawingml/2006/main" name="LuminousVTI">
  <a:themeElements>
    <a:clrScheme name="AnalogousFromLightSeed_2SEEDS">
      <a:dk1>
        <a:srgbClr val="000000"/>
      </a:dk1>
      <a:lt1>
        <a:srgbClr val="FFFFFF"/>
      </a:lt1>
      <a:dk2>
        <a:srgbClr val="412425"/>
      </a:dk2>
      <a:lt2>
        <a:srgbClr val="E2E8E8"/>
      </a:lt2>
      <a:accent1>
        <a:srgbClr val="EB4E4F"/>
      </a:accent1>
      <a:accent2>
        <a:srgbClr val="EE6EA4"/>
      </a:accent2>
      <a:accent3>
        <a:srgbClr val="EA8C4A"/>
      </a:accent3>
      <a:accent4>
        <a:srgbClr val="36B3B6"/>
      </a:accent4>
      <a:accent5>
        <a:srgbClr val="57ABEC"/>
      </a:accent5>
      <a:accent6>
        <a:srgbClr val="4E65EB"/>
      </a:accent6>
      <a:hlink>
        <a:srgbClr val="568D8D"/>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915</Words>
  <Application>Microsoft Office PowerPoint</Application>
  <PresentationFormat>Custom</PresentationFormat>
  <Paragraphs>124</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LuminousVTI</vt:lpstr>
      <vt:lpstr>Cardiac care in general practice</vt:lpstr>
      <vt:lpstr>Lesson Objectives </vt:lpstr>
      <vt:lpstr>Statistics </vt:lpstr>
      <vt:lpstr>What is Cardiovascular disease </vt:lpstr>
      <vt:lpstr>Some common cardiovascular diseases…</vt:lpstr>
      <vt:lpstr>Symptoms of CVD</vt:lpstr>
      <vt:lpstr>Stroke symptoms </vt:lpstr>
      <vt:lpstr>The Cardiac Cycle</vt:lpstr>
      <vt:lpstr>PowerPoint Presentation</vt:lpstr>
      <vt:lpstr>So, what do we do in primary care?</vt:lpstr>
      <vt:lpstr>What is blood pressure?</vt:lpstr>
      <vt:lpstr>Definition </vt:lpstr>
      <vt:lpstr>If a patient asked…</vt:lpstr>
      <vt:lpstr>The ‘normal’ range of BP?</vt:lpstr>
      <vt:lpstr>What counts as high?</vt:lpstr>
      <vt:lpstr>What counts as low?</vt:lpstr>
      <vt:lpstr>What's normal for the patient?</vt:lpstr>
      <vt:lpstr>A patient in A&amp;E vs a patient in the GP and blood pressure…</vt:lpstr>
      <vt:lpstr>Symptoms of hypertension:</vt:lpstr>
      <vt:lpstr>Symptoms of hypotension… </vt:lpstr>
      <vt:lpstr>Who can we not use a blood pressure machine on?</vt:lpstr>
      <vt:lpstr>Risk Factors </vt:lpstr>
      <vt:lpstr>The Role of the Practice nurse </vt:lpstr>
      <vt:lpstr>CVD risk score</vt:lpstr>
      <vt:lpstr>24 Hour Blood pressure</vt:lpstr>
      <vt:lpstr>PowerPoint Presentation</vt:lpstr>
      <vt:lpstr>Hypertension protocol…</vt:lpstr>
      <vt:lpstr>Common medications…</vt:lpstr>
      <vt:lpstr>Amlodipine: Calcium Channel Blocker</vt:lpstr>
      <vt:lpstr>Ramipril- ACE inhibitor  (Angiotensin converting enzyme)</vt:lpstr>
      <vt:lpstr>Diuretics </vt:lpstr>
      <vt:lpstr>PowerPoint Presentation</vt:lpstr>
      <vt:lpstr>An ECG</vt:lpstr>
      <vt:lpstr>PowerPoint Presentation</vt:lpstr>
      <vt:lpstr>PowerPoint Presentation</vt:lpstr>
      <vt:lpstr>Depolarization vs Repolarization</vt:lpstr>
      <vt:lpstr>PowerPoint Presentation</vt:lpstr>
      <vt:lpstr>The role of the practice nurse </vt:lpstr>
      <vt:lpstr>Health promotion and self care</vt:lpstr>
      <vt:lpstr>Referrals and further tests </vt:lpstr>
      <vt:lpstr>Questions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care in general practice</dc:title>
  <dc:creator>Suzanne Martin</dc:creator>
  <cp:lastModifiedBy>Suzanne Martin</cp:lastModifiedBy>
  <cp:revision>11</cp:revision>
  <dcterms:created xsi:type="dcterms:W3CDTF">2021-03-15T09:49:17Z</dcterms:created>
  <dcterms:modified xsi:type="dcterms:W3CDTF">2021-03-19T11:54:12Z</dcterms:modified>
</cp:coreProperties>
</file>