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1" r:id="rId4"/>
    <p:sldId id="259" r:id="rId5"/>
    <p:sldId id="258" r:id="rId6"/>
    <p:sldId id="260" r:id="rId7"/>
    <p:sldId id="261" r:id="rId8"/>
    <p:sldId id="262" r:id="rId9"/>
    <p:sldId id="263" r:id="rId10"/>
    <p:sldId id="264" r:id="rId11"/>
    <p:sldId id="265" r:id="rId12"/>
    <p:sldId id="266" r:id="rId13"/>
    <p:sldId id="267" r:id="rId14"/>
    <p:sldId id="270" r:id="rId15"/>
    <p:sldId id="269"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24ECE1C-8DA9-4E77-9191-1AB51F29706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CC7367-0378-478B-86E5-A24102DCC160}" type="datetimeFigureOut">
              <a:rPr lang="en-GB" smtClean="0"/>
              <a:t>08/03/2021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24ECE1C-8DA9-4E77-9191-1AB51F297068}" type="slidenum">
              <a:rPr lang="en-GB" smtClean="0"/>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7CC7367-0378-478B-86E5-A24102DCC160}" type="datetimeFigureOut">
              <a:rPr lang="en-GB" smtClean="0"/>
              <a:t>08/03/2021</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24ECE1C-8DA9-4E77-9191-1AB51F29706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Reflective Practice </a:t>
            </a:r>
            <a:endParaRPr lang="en-GB" dirty="0"/>
          </a:p>
        </p:txBody>
      </p:sp>
      <p:sp>
        <p:nvSpPr>
          <p:cNvPr id="3" name="Subtitle 2"/>
          <p:cNvSpPr>
            <a:spLocks noGrp="1"/>
          </p:cNvSpPr>
          <p:nvPr>
            <p:ph type="subTitle" idx="1"/>
          </p:nvPr>
        </p:nvSpPr>
        <p:spPr/>
        <p:txBody>
          <a:bodyPr/>
          <a:lstStyle/>
          <a:p>
            <a:r>
              <a:rPr lang="en-GB" dirty="0" smtClean="0"/>
              <a:t>IPL- Kingston Education Centre </a:t>
            </a:r>
            <a:endParaRPr lang="en-GB" dirty="0"/>
          </a:p>
        </p:txBody>
      </p:sp>
    </p:spTree>
    <p:extLst>
      <p:ext uri="{BB962C8B-B14F-4D97-AF65-F5344CB8AC3E}">
        <p14:creationId xmlns:p14="http://schemas.microsoft.com/office/powerpoint/2010/main" val="3884350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69160"/>
            <a:ext cx="8183880" cy="1051560"/>
          </a:xfrm>
        </p:spPr>
        <p:txBody>
          <a:bodyPr/>
          <a:lstStyle/>
          <a:p>
            <a:r>
              <a:rPr lang="en-GB" dirty="0" smtClean="0"/>
              <a:t>Emotional intelligence </a:t>
            </a:r>
            <a:endParaRPr lang="en-GB" dirty="0"/>
          </a:p>
        </p:txBody>
      </p:sp>
      <p:sp>
        <p:nvSpPr>
          <p:cNvPr id="3" name="Content Placeholder 2"/>
          <p:cNvSpPr>
            <a:spLocks noGrp="1"/>
          </p:cNvSpPr>
          <p:nvPr>
            <p:ph idx="1"/>
          </p:nvPr>
        </p:nvSpPr>
        <p:spPr>
          <a:xfrm>
            <a:off x="467544" y="1988840"/>
            <a:ext cx="8183880" cy="1602504"/>
          </a:xfrm>
        </p:spPr>
        <p:txBody>
          <a:bodyPr/>
          <a:lstStyle/>
          <a:p>
            <a:r>
              <a:rPr lang="en-GB" dirty="0" smtClean="0"/>
              <a:t>The ability to identify, assess and manage ones own emotions and those of other individuals and groups. </a:t>
            </a:r>
            <a:endParaRPr lang="en-GB" dirty="0"/>
          </a:p>
        </p:txBody>
      </p:sp>
    </p:spTree>
    <p:extLst>
      <p:ext uri="{BB962C8B-B14F-4D97-AF65-F5344CB8AC3E}">
        <p14:creationId xmlns:p14="http://schemas.microsoft.com/office/powerpoint/2010/main" val="2049186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97152"/>
            <a:ext cx="8183880" cy="1051560"/>
          </a:xfrm>
        </p:spPr>
        <p:txBody>
          <a:bodyPr/>
          <a:lstStyle/>
          <a:p>
            <a:r>
              <a:rPr lang="en-GB" dirty="0" smtClean="0"/>
              <a:t>Obstacles </a:t>
            </a:r>
            <a:endParaRPr lang="en-GB" dirty="0"/>
          </a:p>
        </p:txBody>
      </p:sp>
      <p:sp>
        <p:nvSpPr>
          <p:cNvPr id="3" name="Content Placeholder 2"/>
          <p:cNvSpPr>
            <a:spLocks noGrp="1"/>
          </p:cNvSpPr>
          <p:nvPr>
            <p:ph idx="1"/>
          </p:nvPr>
        </p:nvSpPr>
        <p:spPr/>
        <p:txBody>
          <a:bodyPr>
            <a:normAutofit lnSpcReduction="10000"/>
          </a:bodyPr>
          <a:lstStyle/>
          <a:p>
            <a:r>
              <a:rPr lang="en-GB" dirty="0" smtClean="0"/>
              <a:t>Obstacles- </a:t>
            </a:r>
          </a:p>
          <a:p>
            <a:pPr marL="0" indent="0">
              <a:buNone/>
            </a:pPr>
            <a:r>
              <a:rPr lang="en-GB" dirty="0" smtClean="0"/>
              <a:t>Performance pressure</a:t>
            </a:r>
          </a:p>
          <a:p>
            <a:pPr marL="0" indent="0">
              <a:buNone/>
            </a:pPr>
            <a:r>
              <a:rPr lang="en-GB" dirty="0" smtClean="0"/>
              <a:t>Task culture </a:t>
            </a:r>
          </a:p>
          <a:p>
            <a:pPr marL="0" indent="0">
              <a:buNone/>
            </a:pPr>
            <a:r>
              <a:rPr lang="en-GB" dirty="0" smtClean="0"/>
              <a:t>Undervalued reflective practice </a:t>
            </a:r>
          </a:p>
          <a:p>
            <a:pPr marL="0" indent="0">
              <a:buNone/>
            </a:pPr>
            <a:r>
              <a:rPr lang="en-GB" dirty="0" smtClean="0"/>
              <a:t>Blame culture </a:t>
            </a:r>
          </a:p>
          <a:p>
            <a:pPr marL="0" indent="0">
              <a:buNone/>
            </a:pPr>
            <a:r>
              <a:rPr lang="en-GB" dirty="0" smtClean="0"/>
              <a:t>Time </a:t>
            </a:r>
          </a:p>
          <a:p>
            <a:pPr marL="0" indent="0">
              <a:buNone/>
            </a:pPr>
            <a:r>
              <a:rPr lang="en-GB" dirty="0" smtClean="0"/>
              <a:t>Training </a:t>
            </a:r>
          </a:p>
          <a:p>
            <a:pPr marL="0" indent="0">
              <a:buNone/>
            </a:pPr>
            <a:r>
              <a:rPr lang="en-GB" dirty="0" smtClean="0"/>
              <a:t>Fear of feedback </a:t>
            </a:r>
          </a:p>
          <a:p>
            <a:pPr marL="0" indent="0">
              <a:buNone/>
            </a:pPr>
            <a:r>
              <a:rPr lang="en-GB" dirty="0" smtClean="0"/>
              <a:t>Lack of awareness </a:t>
            </a:r>
          </a:p>
          <a:p>
            <a:pPr marL="0" indent="0">
              <a:buNone/>
            </a:pPr>
            <a:endParaRPr lang="en-GB" dirty="0" smtClean="0"/>
          </a:p>
        </p:txBody>
      </p:sp>
    </p:spTree>
    <p:extLst>
      <p:ext uri="{BB962C8B-B14F-4D97-AF65-F5344CB8AC3E}">
        <p14:creationId xmlns:p14="http://schemas.microsoft.com/office/powerpoint/2010/main" val="95378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420888"/>
            <a:ext cx="8183880" cy="1008112"/>
          </a:xfrm>
        </p:spPr>
        <p:txBody>
          <a:bodyPr>
            <a:normAutofit/>
          </a:bodyPr>
          <a:lstStyle/>
          <a:p>
            <a:r>
              <a:rPr lang="en-GB" sz="4000" dirty="0" smtClean="0"/>
              <a:t>How do you reflect?</a:t>
            </a:r>
            <a:endParaRPr lang="en-GB" sz="4000" dirty="0"/>
          </a:p>
        </p:txBody>
      </p:sp>
    </p:spTree>
    <p:extLst>
      <p:ext uri="{BB962C8B-B14F-4D97-AF65-F5344CB8AC3E}">
        <p14:creationId xmlns:p14="http://schemas.microsoft.com/office/powerpoint/2010/main" val="1932952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97152"/>
            <a:ext cx="8183880" cy="1051560"/>
          </a:xfrm>
        </p:spPr>
        <p:txBody>
          <a:bodyPr/>
          <a:lstStyle/>
          <a:p>
            <a:r>
              <a:rPr lang="en-GB" dirty="0" smtClean="0"/>
              <a:t>Reflection-in-action </a:t>
            </a:r>
            <a:endParaRPr lang="en-GB" dirty="0"/>
          </a:p>
        </p:txBody>
      </p:sp>
      <p:sp>
        <p:nvSpPr>
          <p:cNvPr id="3" name="Content Placeholder 2"/>
          <p:cNvSpPr>
            <a:spLocks noGrp="1"/>
          </p:cNvSpPr>
          <p:nvPr>
            <p:ph idx="1"/>
          </p:nvPr>
        </p:nvSpPr>
        <p:spPr>
          <a:xfrm>
            <a:off x="539552" y="1556792"/>
            <a:ext cx="8183880" cy="1890536"/>
          </a:xfrm>
        </p:spPr>
        <p:txBody>
          <a:bodyPr>
            <a:normAutofit/>
          </a:bodyPr>
          <a:lstStyle/>
          <a:p>
            <a:r>
              <a:rPr lang="en-GB" sz="3200" dirty="0" smtClean="0"/>
              <a:t>It occurs in practice whenever a problem arises that requires immediate action- on the spot.</a:t>
            </a:r>
            <a:endParaRPr lang="en-GB" sz="3200" dirty="0"/>
          </a:p>
        </p:txBody>
      </p:sp>
    </p:spTree>
    <p:extLst>
      <p:ext uri="{BB962C8B-B14F-4D97-AF65-F5344CB8AC3E}">
        <p14:creationId xmlns:p14="http://schemas.microsoft.com/office/powerpoint/2010/main" val="735605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97152"/>
            <a:ext cx="8183880" cy="1051560"/>
          </a:xfrm>
        </p:spPr>
        <p:txBody>
          <a:bodyPr/>
          <a:lstStyle/>
          <a:p>
            <a:r>
              <a:rPr lang="en-GB" dirty="0" smtClean="0"/>
              <a:t>Reflection-on-action</a:t>
            </a:r>
            <a:endParaRPr lang="en-GB" dirty="0"/>
          </a:p>
        </p:txBody>
      </p:sp>
      <p:sp>
        <p:nvSpPr>
          <p:cNvPr id="3" name="Content Placeholder 2"/>
          <p:cNvSpPr>
            <a:spLocks noGrp="1"/>
          </p:cNvSpPr>
          <p:nvPr>
            <p:ph idx="1"/>
          </p:nvPr>
        </p:nvSpPr>
        <p:spPr>
          <a:xfrm>
            <a:off x="323528" y="1988840"/>
            <a:ext cx="8676456" cy="1602504"/>
          </a:xfrm>
        </p:spPr>
        <p:txBody>
          <a:bodyPr>
            <a:normAutofit/>
          </a:bodyPr>
          <a:lstStyle/>
          <a:p>
            <a:r>
              <a:rPr lang="en-GB" sz="3200" dirty="0" smtClean="0"/>
              <a:t>It entails reflection outside of practice through retrospective analysis of the event.</a:t>
            </a:r>
            <a:endParaRPr lang="en-GB" sz="3200" dirty="0"/>
          </a:p>
        </p:txBody>
      </p:sp>
    </p:spTree>
    <p:extLst>
      <p:ext uri="{BB962C8B-B14F-4D97-AF65-F5344CB8AC3E}">
        <p14:creationId xmlns:p14="http://schemas.microsoft.com/office/powerpoint/2010/main" val="1747586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5816" y="2564904"/>
            <a:ext cx="3600400" cy="810416"/>
          </a:xfrm>
        </p:spPr>
        <p:txBody>
          <a:bodyPr>
            <a:noAutofit/>
          </a:bodyPr>
          <a:lstStyle/>
          <a:p>
            <a:r>
              <a:rPr lang="en-GB" sz="4000" dirty="0" smtClean="0"/>
              <a:t>Questions?</a:t>
            </a:r>
            <a:endParaRPr lang="en-GB" sz="4000" dirty="0"/>
          </a:p>
        </p:txBody>
      </p:sp>
    </p:spTree>
    <p:extLst>
      <p:ext uri="{BB962C8B-B14F-4D97-AF65-F5344CB8AC3E}">
        <p14:creationId xmlns:p14="http://schemas.microsoft.com/office/powerpoint/2010/main" val="110133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5816" y="2492896"/>
            <a:ext cx="3421008" cy="882424"/>
          </a:xfrm>
        </p:spPr>
        <p:txBody>
          <a:bodyPr>
            <a:normAutofit/>
          </a:bodyPr>
          <a:lstStyle/>
          <a:p>
            <a:r>
              <a:rPr lang="en-GB" sz="4000" dirty="0" smtClean="0"/>
              <a:t>Thank you </a:t>
            </a:r>
            <a:endParaRPr lang="en-GB" sz="4000" dirty="0"/>
          </a:p>
        </p:txBody>
      </p:sp>
    </p:spTree>
    <p:extLst>
      <p:ext uri="{BB962C8B-B14F-4D97-AF65-F5344CB8AC3E}">
        <p14:creationId xmlns:p14="http://schemas.microsoft.com/office/powerpoint/2010/main" val="1719281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476672"/>
            <a:ext cx="8183880" cy="1051560"/>
          </a:xfrm>
        </p:spPr>
        <p:txBody>
          <a:bodyPr/>
          <a:lstStyle/>
          <a:p>
            <a:r>
              <a:rPr lang="en-GB" dirty="0" smtClean="0"/>
              <a:t>Reflective practice is…</a:t>
            </a:r>
            <a:endParaRPr lang="en-GB" dirty="0"/>
          </a:p>
        </p:txBody>
      </p:sp>
      <p:sp>
        <p:nvSpPr>
          <p:cNvPr id="6" name="Content Placeholder 5"/>
          <p:cNvSpPr>
            <a:spLocks noGrp="1"/>
          </p:cNvSpPr>
          <p:nvPr>
            <p:ph idx="1"/>
          </p:nvPr>
        </p:nvSpPr>
        <p:spPr>
          <a:xfrm>
            <a:off x="467544" y="1700808"/>
            <a:ext cx="8183880" cy="4187952"/>
          </a:xfrm>
        </p:spPr>
        <p:txBody>
          <a:bodyPr/>
          <a:lstStyle/>
          <a:p>
            <a:r>
              <a:rPr lang="en-GB" dirty="0" smtClean="0"/>
              <a:t>The ability to look back at a situation and observe needs for improvement, change or update in practice, achievement or emotion. </a:t>
            </a:r>
          </a:p>
          <a:p>
            <a:r>
              <a:rPr lang="en-GB" dirty="0" smtClean="0"/>
              <a:t>Why is emotional intelligence important? </a:t>
            </a:r>
            <a:endParaRPr lang="en-GB" dirty="0"/>
          </a:p>
        </p:txBody>
      </p:sp>
    </p:spTree>
    <p:extLst>
      <p:ext uri="{BB962C8B-B14F-4D97-AF65-F5344CB8AC3E}">
        <p14:creationId xmlns:p14="http://schemas.microsoft.com/office/powerpoint/2010/main" val="3083464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780928"/>
            <a:ext cx="8183880" cy="954432"/>
          </a:xfrm>
        </p:spPr>
        <p:txBody>
          <a:bodyPr>
            <a:normAutofit/>
          </a:bodyPr>
          <a:lstStyle/>
          <a:p>
            <a:r>
              <a:rPr lang="en-GB" sz="3600" dirty="0" smtClean="0"/>
              <a:t>Revalidation for nurses…</a:t>
            </a:r>
            <a:endParaRPr lang="en-GB" sz="3600" dirty="0"/>
          </a:p>
        </p:txBody>
      </p:sp>
    </p:spTree>
    <p:extLst>
      <p:ext uri="{BB962C8B-B14F-4D97-AF65-F5344CB8AC3E}">
        <p14:creationId xmlns:p14="http://schemas.microsoft.com/office/powerpoint/2010/main" val="304167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69160"/>
            <a:ext cx="8183880" cy="1051560"/>
          </a:xfrm>
        </p:spPr>
        <p:txBody>
          <a:bodyPr/>
          <a:lstStyle/>
          <a:p>
            <a:r>
              <a:rPr lang="en-GB" dirty="0" smtClean="0"/>
              <a:t>Emotional intelligence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 observe the emotions behind actions is to observe the motive behind actions. </a:t>
            </a:r>
          </a:p>
          <a:p>
            <a:r>
              <a:rPr lang="en-GB" dirty="0" smtClean="0"/>
              <a:t>When we can identify why we do something, we can identify and change behaviours. </a:t>
            </a:r>
          </a:p>
          <a:p>
            <a:r>
              <a:rPr lang="en-GB" dirty="0" smtClean="0"/>
              <a:t>For example- On a shift a nurse makes a drug calculation error. Earlier that morning the nurse was late to work due to her daughter not wanting to go to school and she had an argument with her. The nurse was then stressed and upset. Lets reflect on the scenario… </a:t>
            </a:r>
            <a:endParaRPr lang="en-GB" dirty="0"/>
          </a:p>
        </p:txBody>
      </p:sp>
    </p:spTree>
    <p:extLst>
      <p:ext uri="{BB962C8B-B14F-4D97-AF65-F5344CB8AC3E}">
        <p14:creationId xmlns:p14="http://schemas.microsoft.com/office/powerpoint/2010/main" val="184194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3933056"/>
            <a:ext cx="7772400" cy="1828800"/>
          </a:xfrm>
        </p:spPr>
        <p:txBody>
          <a:bodyPr>
            <a:normAutofit fontScale="90000"/>
          </a:bodyPr>
          <a:lstStyle/>
          <a:p>
            <a:pPr algn="ctr"/>
            <a:r>
              <a:rPr lang="en-GB" dirty="0"/>
              <a:t>Why is reflective practice important?</a:t>
            </a:r>
            <a:br>
              <a:rPr lang="en-GB" dirty="0"/>
            </a:br>
            <a:endParaRPr lang="en-GB" dirty="0"/>
          </a:p>
        </p:txBody>
      </p:sp>
    </p:spTree>
    <p:extLst>
      <p:ext uri="{BB962C8B-B14F-4D97-AF65-F5344CB8AC3E}">
        <p14:creationId xmlns:p14="http://schemas.microsoft.com/office/powerpoint/2010/main" val="238629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ham Gibbs Reflective Cycle Model 19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656"/>
            <a:ext cx="9149670"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193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69160"/>
            <a:ext cx="8183880" cy="1051560"/>
          </a:xfrm>
        </p:spPr>
        <p:txBody>
          <a:bodyPr/>
          <a:lstStyle/>
          <a:p>
            <a:r>
              <a:rPr lang="en-GB" dirty="0" smtClean="0"/>
              <a:t>Self Knowledge </a:t>
            </a:r>
            <a:endParaRPr lang="en-GB" dirty="0"/>
          </a:p>
        </p:txBody>
      </p:sp>
      <p:sp>
        <p:nvSpPr>
          <p:cNvPr id="3" name="Content Placeholder 2"/>
          <p:cNvSpPr>
            <a:spLocks noGrp="1"/>
          </p:cNvSpPr>
          <p:nvPr>
            <p:ph idx="1"/>
          </p:nvPr>
        </p:nvSpPr>
        <p:spPr>
          <a:xfrm>
            <a:off x="467544" y="1700808"/>
            <a:ext cx="8183880" cy="1890536"/>
          </a:xfrm>
        </p:spPr>
        <p:txBody>
          <a:bodyPr/>
          <a:lstStyle/>
          <a:p>
            <a:r>
              <a:rPr lang="en-GB" dirty="0" smtClean="0"/>
              <a:t>Understanding of and insight into ones self worth, motives, character and capabilities. </a:t>
            </a:r>
            <a:endParaRPr lang="en-GB" dirty="0"/>
          </a:p>
        </p:txBody>
      </p:sp>
    </p:spTree>
    <p:extLst>
      <p:ext uri="{BB962C8B-B14F-4D97-AF65-F5344CB8AC3E}">
        <p14:creationId xmlns:p14="http://schemas.microsoft.com/office/powerpoint/2010/main" val="1070176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69160"/>
            <a:ext cx="8183880" cy="1051560"/>
          </a:xfrm>
        </p:spPr>
        <p:txBody>
          <a:bodyPr/>
          <a:lstStyle/>
          <a:p>
            <a:r>
              <a:rPr lang="en-GB" dirty="0" smtClean="0"/>
              <a:t>Critical thinking </a:t>
            </a:r>
            <a:endParaRPr lang="en-GB" dirty="0"/>
          </a:p>
        </p:txBody>
      </p:sp>
      <p:sp>
        <p:nvSpPr>
          <p:cNvPr id="3" name="Content Placeholder 2"/>
          <p:cNvSpPr>
            <a:spLocks noGrp="1"/>
          </p:cNvSpPr>
          <p:nvPr>
            <p:ph idx="1"/>
          </p:nvPr>
        </p:nvSpPr>
        <p:spPr>
          <a:xfrm>
            <a:off x="539552" y="1484784"/>
            <a:ext cx="8183880" cy="2664296"/>
          </a:xfrm>
        </p:spPr>
        <p:txBody>
          <a:bodyPr/>
          <a:lstStyle/>
          <a:p>
            <a:r>
              <a:rPr lang="en-GB" dirty="0" smtClean="0"/>
              <a:t>The application of logical principles, rigorous standards of evidence, and careful reasoning to the analysis and discussion of claims, beliefs, and issues.</a:t>
            </a:r>
            <a:endParaRPr lang="en-GB" dirty="0"/>
          </a:p>
        </p:txBody>
      </p:sp>
    </p:spTree>
    <p:extLst>
      <p:ext uri="{BB962C8B-B14F-4D97-AF65-F5344CB8AC3E}">
        <p14:creationId xmlns:p14="http://schemas.microsoft.com/office/powerpoint/2010/main" val="1946916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25144"/>
            <a:ext cx="8183880" cy="1051560"/>
          </a:xfrm>
        </p:spPr>
        <p:txBody>
          <a:bodyPr/>
          <a:lstStyle/>
          <a:p>
            <a:r>
              <a:rPr lang="en-GB" dirty="0" smtClean="0"/>
              <a:t>Inquisitiveness</a:t>
            </a:r>
            <a:endParaRPr lang="en-GB" dirty="0"/>
          </a:p>
        </p:txBody>
      </p:sp>
      <p:sp>
        <p:nvSpPr>
          <p:cNvPr id="3" name="Content Placeholder 2"/>
          <p:cNvSpPr>
            <a:spLocks noGrp="1"/>
          </p:cNvSpPr>
          <p:nvPr>
            <p:ph idx="1"/>
          </p:nvPr>
        </p:nvSpPr>
        <p:spPr>
          <a:xfrm>
            <a:off x="467544" y="1556792"/>
            <a:ext cx="8183880" cy="1890536"/>
          </a:xfrm>
        </p:spPr>
        <p:txBody>
          <a:bodyPr/>
          <a:lstStyle/>
          <a:p>
            <a:r>
              <a:rPr lang="en-GB" dirty="0" smtClean="0"/>
              <a:t>The willingness to be curious and inquiring, e.g., by asking reflective questions.</a:t>
            </a:r>
            <a:endParaRPr lang="en-GB" dirty="0"/>
          </a:p>
        </p:txBody>
      </p:sp>
    </p:spTree>
    <p:extLst>
      <p:ext uri="{BB962C8B-B14F-4D97-AF65-F5344CB8AC3E}">
        <p14:creationId xmlns:p14="http://schemas.microsoft.com/office/powerpoint/2010/main" val="597430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TotalTime>
  <Words>278</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Reflective Practice </vt:lpstr>
      <vt:lpstr>Reflective practice is…</vt:lpstr>
      <vt:lpstr>PowerPoint Presentation</vt:lpstr>
      <vt:lpstr>Emotional intelligence </vt:lpstr>
      <vt:lpstr>Why is reflective practice important? </vt:lpstr>
      <vt:lpstr>PowerPoint Presentation</vt:lpstr>
      <vt:lpstr>Self Knowledge </vt:lpstr>
      <vt:lpstr>Critical thinking </vt:lpstr>
      <vt:lpstr>Inquisitiveness</vt:lpstr>
      <vt:lpstr>Emotional intelligence </vt:lpstr>
      <vt:lpstr>Obstacles </vt:lpstr>
      <vt:lpstr>PowerPoint Presentation</vt:lpstr>
      <vt:lpstr>Reflection-in-action </vt:lpstr>
      <vt:lpstr>Reflection-on-action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Practice</dc:title>
  <dc:creator>Suzanne Martin</dc:creator>
  <cp:lastModifiedBy>Suzanne Martin</cp:lastModifiedBy>
  <cp:revision>3</cp:revision>
  <dcterms:created xsi:type="dcterms:W3CDTF">2021-03-08T11:41:48Z</dcterms:created>
  <dcterms:modified xsi:type="dcterms:W3CDTF">2021-03-08T12:06:24Z</dcterms:modified>
</cp:coreProperties>
</file>