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7"/>
  </p:notesMasterIdLst>
  <p:sldIdLst>
    <p:sldId id="281" r:id="rId2"/>
    <p:sldId id="257" r:id="rId3"/>
    <p:sldId id="258" r:id="rId4"/>
    <p:sldId id="264" r:id="rId5"/>
    <p:sldId id="265" r:id="rId6"/>
    <p:sldId id="276" r:id="rId7"/>
    <p:sldId id="266" r:id="rId8"/>
    <p:sldId id="277" r:id="rId9"/>
    <p:sldId id="278" r:id="rId10"/>
    <p:sldId id="279" r:id="rId11"/>
    <p:sldId id="280" r:id="rId12"/>
    <p:sldId id="260" r:id="rId13"/>
    <p:sldId id="269" r:id="rId14"/>
    <p:sldId id="259" r:id="rId15"/>
    <p:sldId id="262" r:id="rId16"/>
    <p:sldId id="261" r:id="rId17"/>
    <p:sldId id="271" r:id="rId18"/>
    <p:sldId id="267" r:id="rId19"/>
    <p:sldId id="268" r:id="rId20"/>
    <p:sldId id="263" r:id="rId21"/>
    <p:sldId id="272" r:id="rId22"/>
    <p:sldId id="270" r:id="rId23"/>
    <p:sldId id="273" r:id="rId24"/>
    <p:sldId id="274" r:id="rId25"/>
    <p:sldId id="275" r:id="rId26"/>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Martin"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5"/>
    <p:restoredTop sz="94729"/>
  </p:normalViewPr>
  <p:slideViewPr>
    <p:cSldViewPr snapToGrid="0" snapToObjects="1">
      <p:cViewPr>
        <p:scale>
          <a:sx n="118" d="100"/>
          <a:sy n="118" d="100"/>
        </p:scale>
        <p:origin x="-1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C36F2-7813-40B1-B459-C346D5CD63C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E6F40A4-2841-4611-B417-B83E98042132}">
      <dgm:prSet/>
      <dgm:spPr/>
      <dgm:t>
        <a:bodyPr/>
        <a:lstStyle/>
        <a:p>
          <a:r>
            <a:rPr lang="en-GB" b="1"/>
            <a:t>The five principles of the Mental Capacity Act</a:t>
          </a:r>
          <a:endParaRPr lang="en-US"/>
        </a:p>
      </dgm:t>
    </dgm:pt>
    <dgm:pt modelId="{DE378EC3-11B2-478D-AA32-C17E1F5ACBED}" type="parTrans" cxnId="{FBD67CF1-9F04-42A4-B3D5-C4D2C15E6CDF}">
      <dgm:prSet/>
      <dgm:spPr/>
      <dgm:t>
        <a:bodyPr/>
        <a:lstStyle/>
        <a:p>
          <a:endParaRPr lang="en-US"/>
        </a:p>
      </dgm:t>
    </dgm:pt>
    <dgm:pt modelId="{1504B770-87D8-4CDF-A91A-AF1338870E01}" type="sibTrans" cxnId="{FBD67CF1-9F04-42A4-B3D5-C4D2C15E6CDF}">
      <dgm:prSet/>
      <dgm:spPr/>
      <dgm:t>
        <a:bodyPr/>
        <a:lstStyle/>
        <a:p>
          <a:endParaRPr lang="en-US"/>
        </a:p>
      </dgm:t>
    </dgm:pt>
    <dgm:pt modelId="{568D2B2E-01C4-44F7-B9C8-33C507BC3298}">
      <dgm:prSet/>
      <dgm:spPr/>
      <dgm:t>
        <a:bodyPr/>
        <a:lstStyle/>
        <a:p>
          <a:r>
            <a:rPr lang="en-GB"/>
            <a:t>Presumption of capacity.</a:t>
          </a:r>
          <a:endParaRPr lang="en-US"/>
        </a:p>
      </dgm:t>
    </dgm:pt>
    <dgm:pt modelId="{F5889316-A2A9-4AF0-B795-EF4800539264}" type="parTrans" cxnId="{A31E8174-9E57-44FF-BF45-3802BDD4747E}">
      <dgm:prSet/>
      <dgm:spPr/>
      <dgm:t>
        <a:bodyPr/>
        <a:lstStyle/>
        <a:p>
          <a:endParaRPr lang="en-US"/>
        </a:p>
      </dgm:t>
    </dgm:pt>
    <dgm:pt modelId="{FD26B0FB-3FF1-4B24-BD7F-008BD17BB35F}" type="sibTrans" cxnId="{A31E8174-9E57-44FF-BF45-3802BDD4747E}">
      <dgm:prSet/>
      <dgm:spPr/>
      <dgm:t>
        <a:bodyPr/>
        <a:lstStyle/>
        <a:p>
          <a:endParaRPr lang="en-US"/>
        </a:p>
      </dgm:t>
    </dgm:pt>
    <dgm:pt modelId="{F972CFAD-33AE-45AD-AEFC-3F6745692925}">
      <dgm:prSet/>
      <dgm:spPr/>
      <dgm:t>
        <a:bodyPr/>
        <a:lstStyle/>
        <a:p>
          <a:r>
            <a:rPr lang="en-GB" dirty="0"/>
            <a:t>Support to make a </a:t>
          </a:r>
          <a:r>
            <a:rPr lang="en-GB" b="1" dirty="0"/>
            <a:t>decision</a:t>
          </a:r>
          <a:r>
            <a:rPr lang="en-GB" dirty="0"/>
            <a:t>.</a:t>
          </a:r>
          <a:endParaRPr lang="en-US" dirty="0"/>
        </a:p>
      </dgm:t>
    </dgm:pt>
    <dgm:pt modelId="{579D0C1F-93A0-40F3-906D-733DDD25BD0A}" type="parTrans" cxnId="{D4AB01D5-CED7-4AEC-8BF0-BF191ECCB98F}">
      <dgm:prSet/>
      <dgm:spPr/>
      <dgm:t>
        <a:bodyPr/>
        <a:lstStyle/>
        <a:p>
          <a:endParaRPr lang="en-US"/>
        </a:p>
      </dgm:t>
    </dgm:pt>
    <dgm:pt modelId="{1657C24C-FC60-4A07-B691-23F0231EC723}" type="sibTrans" cxnId="{D4AB01D5-CED7-4AEC-8BF0-BF191ECCB98F}">
      <dgm:prSet/>
      <dgm:spPr/>
      <dgm:t>
        <a:bodyPr/>
        <a:lstStyle/>
        <a:p>
          <a:endParaRPr lang="en-US"/>
        </a:p>
      </dgm:t>
    </dgm:pt>
    <dgm:pt modelId="{F45BEEC4-5B41-415C-BE90-D9256CACDC1D}">
      <dgm:prSet/>
      <dgm:spPr/>
      <dgm:t>
        <a:bodyPr/>
        <a:lstStyle/>
        <a:p>
          <a:r>
            <a:rPr lang="en-GB"/>
            <a:t>Ability to make unwise decisions.</a:t>
          </a:r>
          <a:endParaRPr lang="en-US"/>
        </a:p>
      </dgm:t>
    </dgm:pt>
    <dgm:pt modelId="{D373378C-8C7F-4A08-AB47-0EF4FEF1C289}" type="parTrans" cxnId="{76FE3BF3-2352-46E4-936C-A6DA3A8EA822}">
      <dgm:prSet/>
      <dgm:spPr/>
      <dgm:t>
        <a:bodyPr/>
        <a:lstStyle/>
        <a:p>
          <a:endParaRPr lang="en-US"/>
        </a:p>
      </dgm:t>
    </dgm:pt>
    <dgm:pt modelId="{C623C91D-E007-4184-A81E-FBA1C4D6AFED}" type="sibTrans" cxnId="{76FE3BF3-2352-46E4-936C-A6DA3A8EA822}">
      <dgm:prSet/>
      <dgm:spPr/>
      <dgm:t>
        <a:bodyPr/>
        <a:lstStyle/>
        <a:p>
          <a:endParaRPr lang="en-US"/>
        </a:p>
      </dgm:t>
    </dgm:pt>
    <dgm:pt modelId="{0CBC37DC-921C-47D7-ACF0-3E48009AA72A}">
      <dgm:prSet/>
      <dgm:spPr/>
      <dgm:t>
        <a:bodyPr/>
        <a:lstStyle/>
        <a:p>
          <a:r>
            <a:rPr lang="en-GB"/>
            <a:t>Best interest.</a:t>
          </a:r>
          <a:endParaRPr lang="en-US"/>
        </a:p>
      </dgm:t>
    </dgm:pt>
    <dgm:pt modelId="{6C43CD7F-02AD-43CD-B070-BEF44C99A069}" type="parTrans" cxnId="{477EEAB5-50E2-4509-8E1E-7D50419D345C}">
      <dgm:prSet/>
      <dgm:spPr/>
      <dgm:t>
        <a:bodyPr/>
        <a:lstStyle/>
        <a:p>
          <a:endParaRPr lang="en-US"/>
        </a:p>
      </dgm:t>
    </dgm:pt>
    <dgm:pt modelId="{21C9D3D6-3955-49E6-BF78-15ECA4AB8645}" type="sibTrans" cxnId="{477EEAB5-50E2-4509-8E1E-7D50419D345C}">
      <dgm:prSet/>
      <dgm:spPr/>
      <dgm:t>
        <a:bodyPr/>
        <a:lstStyle/>
        <a:p>
          <a:endParaRPr lang="en-US"/>
        </a:p>
      </dgm:t>
    </dgm:pt>
    <dgm:pt modelId="{F7525AD7-66CA-4213-891B-1D5886412E81}">
      <dgm:prSet/>
      <dgm:spPr/>
      <dgm:t>
        <a:bodyPr/>
        <a:lstStyle/>
        <a:p>
          <a:r>
            <a:rPr lang="en-GB"/>
            <a:t>Least restrictive.</a:t>
          </a:r>
          <a:endParaRPr lang="en-US"/>
        </a:p>
      </dgm:t>
    </dgm:pt>
    <dgm:pt modelId="{F7688574-C77B-4232-A428-85333835577F}" type="parTrans" cxnId="{031E7FE0-56E8-4A78-B80B-2F1053C840E4}">
      <dgm:prSet/>
      <dgm:spPr/>
      <dgm:t>
        <a:bodyPr/>
        <a:lstStyle/>
        <a:p>
          <a:endParaRPr lang="en-US"/>
        </a:p>
      </dgm:t>
    </dgm:pt>
    <dgm:pt modelId="{FD2A9480-DBEE-42C8-B220-ABAEB9595B50}" type="sibTrans" cxnId="{031E7FE0-56E8-4A78-B80B-2F1053C840E4}">
      <dgm:prSet/>
      <dgm:spPr/>
      <dgm:t>
        <a:bodyPr/>
        <a:lstStyle/>
        <a:p>
          <a:endParaRPr lang="en-US"/>
        </a:p>
      </dgm:t>
    </dgm:pt>
    <dgm:pt modelId="{57008408-5472-E24E-B7BE-5B71A00415ED}" type="pres">
      <dgm:prSet presAssocID="{2B3C36F2-7813-40B1-B459-C346D5CD63CC}" presName="vert0" presStyleCnt="0">
        <dgm:presLayoutVars>
          <dgm:dir/>
          <dgm:animOne val="branch"/>
          <dgm:animLvl val="lvl"/>
        </dgm:presLayoutVars>
      </dgm:prSet>
      <dgm:spPr/>
      <dgm:t>
        <a:bodyPr/>
        <a:lstStyle/>
        <a:p>
          <a:endParaRPr lang="en-GB"/>
        </a:p>
      </dgm:t>
    </dgm:pt>
    <dgm:pt modelId="{2ACA04B7-34F6-E640-B72F-C46BC148E06B}" type="pres">
      <dgm:prSet presAssocID="{6E6F40A4-2841-4611-B417-B83E98042132}" presName="thickLine" presStyleLbl="alignNode1" presStyleIdx="0" presStyleCnt="6"/>
      <dgm:spPr/>
    </dgm:pt>
    <dgm:pt modelId="{4252D656-C7E4-534C-A1AE-A0A578B39569}" type="pres">
      <dgm:prSet presAssocID="{6E6F40A4-2841-4611-B417-B83E98042132}" presName="horz1" presStyleCnt="0"/>
      <dgm:spPr/>
    </dgm:pt>
    <dgm:pt modelId="{8FF2A86C-C04D-804C-BD78-93134261E6CE}" type="pres">
      <dgm:prSet presAssocID="{6E6F40A4-2841-4611-B417-B83E98042132}" presName="tx1" presStyleLbl="revTx" presStyleIdx="0" presStyleCnt="6"/>
      <dgm:spPr/>
      <dgm:t>
        <a:bodyPr/>
        <a:lstStyle/>
        <a:p>
          <a:endParaRPr lang="en-GB"/>
        </a:p>
      </dgm:t>
    </dgm:pt>
    <dgm:pt modelId="{EAC298DD-B77F-2E43-B794-C3D9B60EE2C5}" type="pres">
      <dgm:prSet presAssocID="{6E6F40A4-2841-4611-B417-B83E98042132}" presName="vert1" presStyleCnt="0"/>
      <dgm:spPr/>
    </dgm:pt>
    <dgm:pt modelId="{A53813F8-E0C7-C846-A7CC-9CCC8C08144C}" type="pres">
      <dgm:prSet presAssocID="{568D2B2E-01C4-44F7-B9C8-33C507BC3298}" presName="thickLine" presStyleLbl="alignNode1" presStyleIdx="1" presStyleCnt="6"/>
      <dgm:spPr/>
    </dgm:pt>
    <dgm:pt modelId="{408BD81C-575A-244C-A83E-EF3A1514060F}" type="pres">
      <dgm:prSet presAssocID="{568D2B2E-01C4-44F7-B9C8-33C507BC3298}" presName="horz1" presStyleCnt="0"/>
      <dgm:spPr/>
    </dgm:pt>
    <dgm:pt modelId="{1767A33B-BE36-1942-ACC2-304B7E7A0DED}" type="pres">
      <dgm:prSet presAssocID="{568D2B2E-01C4-44F7-B9C8-33C507BC3298}" presName="tx1" presStyleLbl="revTx" presStyleIdx="1" presStyleCnt="6"/>
      <dgm:spPr/>
      <dgm:t>
        <a:bodyPr/>
        <a:lstStyle/>
        <a:p>
          <a:endParaRPr lang="en-GB"/>
        </a:p>
      </dgm:t>
    </dgm:pt>
    <dgm:pt modelId="{327698C0-D822-A942-90DF-8C7B7F44F6F6}" type="pres">
      <dgm:prSet presAssocID="{568D2B2E-01C4-44F7-B9C8-33C507BC3298}" presName="vert1" presStyleCnt="0"/>
      <dgm:spPr/>
    </dgm:pt>
    <dgm:pt modelId="{56EA8992-AAFF-E143-A947-33B251C8D101}" type="pres">
      <dgm:prSet presAssocID="{F972CFAD-33AE-45AD-AEFC-3F6745692925}" presName="thickLine" presStyleLbl="alignNode1" presStyleIdx="2" presStyleCnt="6"/>
      <dgm:spPr/>
    </dgm:pt>
    <dgm:pt modelId="{48F6FF26-94D5-EC4D-BA97-374C0F2068D0}" type="pres">
      <dgm:prSet presAssocID="{F972CFAD-33AE-45AD-AEFC-3F6745692925}" presName="horz1" presStyleCnt="0"/>
      <dgm:spPr/>
    </dgm:pt>
    <dgm:pt modelId="{0FBCD1F4-FDC0-5941-92D7-0BB559B4131B}" type="pres">
      <dgm:prSet presAssocID="{F972CFAD-33AE-45AD-AEFC-3F6745692925}" presName="tx1" presStyleLbl="revTx" presStyleIdx="2" presStyleCnt="6"/>
      <dgm:spPr/>
      <dgm:t>
        <a:bodyPr/>
        <a:lstStyle/>
        <a:p>
          <a:endParaRPr lang="en-GB"/>
        </a:p>
      </dgm:t>
    </dgm:pt>
    <dgm:pt modelId="{65E2B143-9B1C-9B46-BBDC-7C11D8BDA402}" type="pres">
      <dgm:prSet presAssocID="{F972CFAD-33AE-45AD-AEFC-3F6745692925}" presName="vert1" presStyleCnt="0"/>
      <dgm:spPr/>
    </dgm:pt>
    <dgm:pt modelId="{11E7FC27-201D-9A42-86F0-209586060602}" type="pres">
      <dgm:prSet presAssocID="{F45BEEC4-5B41-415C-BE90-D9256CACDC1D}" presName="thickLine" presStyleLbl="alignNode1" presStyleIdx="3" presStyleCnt="6"/>
      <dgm:spPr/>
    </dgm:pt>
    <dgm:pt modelId="{808FEC2A-AFEB-554D-95E9-876CCA82751E}" type="pres">
      <dgm:prSet presAssocID="{F45BEEC4-5B41-415C-BE90-D9256CACDC1D}" presName="horz1" presStyleCnt="0"/>
      <dgm:spPr/>
    </dgm:pt>
    <dgm:pt modelId="{C380D66B-2D07-0945-B2F6-1CFBBABF6773}" type="pres">
      <dgm:prSet presAssocID="{F45BEEC4-5B41-415C-BE90-D9256CACDC1D}" presName="tx1" presStyleLbl="revTx" presStyleIdx="3" presStyleCnt="6"/>
      <dgm:spPr/>
      <dgm:t>
        <a:bodyPr/>
        <a:lstStyle/>
        <a:p>
          <a:endParaRPr lang="en-GB"/>
        </a:p>
      </dgm:t>
    </dgm:pt>
    <dgm:pt modelId="{D9D63D0A-BCC9-8141-8F95-9D17A6E04AA9}" type="pres">
      <dgm:prSet presAssocID="{F45BEEC4-5B41-415C-BE90-D9256CACDC1D}" presName="vert1" presStyleCnt="0"/>
      <dgm:spPr/>
    </dgm:pt>
    <dgm:pt modelId="{A5EEF735-349D-EA45-B906-4C92B2E441E5}" type="pres">
      <dgm:prSet presAssocID="{0CBC37DC-921C-47D7-ACF0-3E48009AA72A}" presName="thickLine" presStyleLbl="alignNode1" presStyleIdx="4" presStyleCnt="6"/>
      <dgm:spPr/>
    </dgm:pt>
    <dgm:pt modelId="{898A9E62-C5B9-A541-B41D-D9BB8F7103CC}" type="pres">
      <dgm:prSet presAssocID="{0CBC37DC-921C-47D7-ACF0-3E48009AA72A}" presName="horz1" presStyleCnt="0"/>
      <dgm:spPr/>
    </dgm:pt>
    <dgm:pt modelId="{51BFCACE-18DD-7B4B-90AC-F11AB03B41F3}" type="pres">
      <dgm:prSet presAssocID="{0CBC37DC-921C-47D7-ACF0-3E48009AA72A}" presName="tx1" presStyleLbl="revTx" presStyleIdx="4" presStyleCnt="6"/>
      <dgm:spPr/>
      <dgm:t>
        <a:bodyPr/>
        <a:lstStyle/>
        <a:p>
          <a:endParaRPr lang="en-GB"/>
        </a:p>
      </dgm:t>
    </dgm:pt>
    <dgm:pt modelId="{361DF1E0-FFDE-2745-A728-730724A2CF80}" type="pres">
      <dgm:prSet presAssocID="{0CBC37DC-921C-47D7-ACF0-3E48009AA72A}" presName="vert1" presStyleCnt="0"/>
      <dgm:spPr/>
    </dgm:pt>
    <dgm:pt modelId="{F329BC72-E454-964B-8726-06EF1678774F}" type="pres">
      <dgm:prSet presAssocID="{F7525AD7-66CA-4213-891B-1D5886412E81}" presName="thickLine" presStyleLbl="alignNode1" presStyleIdx="5" presStyleCnt="6"/>
      <dgm:spPr/>
    </dgm:pt>
    <dgm:pt modelId="{8EFD4042-9C5D-DE48-B3F8-ED2AE3B290AB}" type="pres">
      <dgm:prSet presAssocID="{F7525AD7-66CA-4213-891B-1D5886412E81}" presName="horz1" presStyleCnt="0"/>
      <dgm:spPr/>
    </dgm:pt>
    <dgm:pt modelId="{9364148C-2742-6348-AF77-F44BE171713A}" type="pres">
      <dgm:prSet presAssocID="{F7525AD7-66CA-4213-891B-1D5886412E81}" presName="tx1" presStyleLbl="revTx" presStyleIdx="5" presStyleCnt="6"/>
      <dgm:spPr/>
      <dgm:t>
        <a:bodyPr/>
        <a:lstStyle/>
        <a:p>
          <a:endParaRPr lang="en-GB"/>
        </a:p>
      </dgm:t>
    </dgm:pt>
    <dgm:pt modelId="{3B884405-A4BC-2B4F-BF07-3FA51D58955C}" type="pres">
      <dgm:prSet presAssocID="{F7525AD7-66CA-4213-891B-1D5886412E81}" presName="vert1" presStyleCnt="0"/>
      <dgm:spPr/>
    </dgm:pt>
  </dgm:ptLst>
  <dgm:cxnLst>
    <dgm:cxn modelId="{76FE3BF3-2352-46E4-936C-A6DA3A8EA822}" srcId="{2B3C36F2-7813-40B1-B459-C346D5CD63CC}" destId="{F45BEEC4-5B41-415C-BE90-D9256CACDC1D}" srcOrd="3" destOrd="0" parTransId="{D373378C-8C7F-4A08-AB47-0EF4FEF1C289}" sibTransId="{C623C91D-E007-4184-A81E-FBA1C4D6AFED}"/>
    <dgm:cxn modelId="{0BC5C74C-441B-8F4C-8B5E-45F4C7A54C63}" type="presOf" srcId="{2B3C36F2-7813-40B1-B459-C346D5CD63CC}" destId="{57008408-5472-E24E-B7BE-5B71A00415ED}" srcOrd="0" destOrd="0" presId="urn:microsoft.com/office/officeart/2008/layout/LinedList"/>
    <dgm:cxn modelId="{FBD67CF1-9F04-42A4-B3D5-C4D2C15E6CDF}" srcId="{2B3C36F2-7813-40B1-B459-C346D5CD63CC}" destId="{6E6F40A4-2841-4611-B417-B83E98042132}" srcOrd="0" destOrd="0" parTransId="{DE378EC3-11B2-478D-AA32-C17E1F5ACBED}" sibTransId="{1504B770-87D8-4CDF-A91A-AF1338870E01}"/>
    <dgm:cxn modelId="{CEDF5610-0D88-B14F-B5B0-25DED0C28F0A}" type="presOf" srcId="{6E6F40A4-2841-4611-B417-B83E98042132}" destId="{8FF2A86C-C04D-804C-BD78-93134261E6CE}" srcOrd="0" destOrd="0" presId="urn:microsoft.com/office/officeart/2008/layout/LinedList"/>
    <dgm:cxn modelId="{8AE884ED-DA86-8349-B970-81B0097E31BB}" type="presOf" srcId="{568D2B2E-01C4-44F7-B9C8-33C507BC3298}" destId="{1767A33B-BE36-1942-ACC2-304B7E7A0DED}" srcOrd="0" destOrd="0" presId="urn:microsoft.com/office/officeart/2008/layout/LinedList"/>
    <dgm:cxn modelId="{4710CF16-78D4-934C-B8D6-497F85EBA599}" type="presOf" srcId="{F45BEEC4-5B41-415C-BE90-D9256CACDC1D}" destId="{C380D66B-2D07-0945-B2F6-1CFBBABF6773}" srcOrd="0" destOrd="0" presId="urn:microsoft.com/office/officeart/2008/layout/LinedList"/>
    <dgm:cxn modelId="{A31E8174-9E57-44FF-BF45-3802BDD4747E}" srcId="{2B3C36F2-7813-40B1-B459-C346D5CD63CC}" destId="{568D2B2E-01C4-44F7-B9C8-33C507BC3298}" srcOrd="1" destOrd="0" parTransId="{F5889316-A2A9-4AF0-B795-EF4800539264}" sibTransId="{FD26B0FB-3FF1-4B24-BD7F-008BD17BB35F}"/>
    <dgm:cxn modelId="{C04A230F-223E-3B4A-9AB6-D2702ABA184B}" type="presOf" srcId="{F7525AD7-66CA-4213-891B-1D5886412E81}" destId="{9364148C-2742-6348-AF77-F44BE171713A}" srcOrd="0" destOrd="0" presId="urn:microsoft.com/office/officeart/2008/layout/LinedList"/>
    <dgm:cxn modelId="{D645C8B4-529B-BB45-B4C7-FE674BD3B5D1}" type="presOf" srcId="{0CBC37DC-921C-47D7-ACF0-3E48009AA72A}" destId="{51BFCACE-18DD-7B4B-90AC-F11AB03B41F3}" srcOrd="0" destOrd="0" presId="urn:microsoft.com/office/officeart/2008/layout/LinedList"/>
    <dgm:cxn modelId="{477EEAB5-50E2-4509-8E1E-7D50419D345C}" srcId="{2B3C36F2-7813-40B1-B459-C346D5CD63CC}" destId="{0CBC37DC-921C-47D7-ACF0-3E48009AA72A}" srcOrd="4" destOrd="0" parTransId="{6C43CD7F-02AD-43CD-B070-BEF44C99A069}" sibTransId="{21C9D3D6-3955-49E6-BF78-15ECA4AB8645}"/>
    <dgm:cxn modelId="{D4AB01D5-CED7-4AEC-8BF0-BF191ECCB98F}" srcId="{2B3C36F2-7813-40B1-B459-C346D5CD63CC}" destId="{F972CFAD-33AE-45AD-AEFC-3F6745692925}" srcOrd="2" destOrd="0" parTransId="{579D0C1F-93A0-40F3-906D-733DDD25BD0A}" sibTransId="{1657C24C-FC60-4A07-B691-23F0231EC723}"/>
    <dgm:cxn modelId="{031E7FE0-56E8-4A78-B80B-2F1053C840E4}" srcId="{2B3C36F2-7813-40B1-B459-C346D5CD63CC}" destId="{F7525AD7-66CA-4213-891B-1D5886412E81}" srcOrd="5" destOrd="0" parTransId="{F7688574-C77B-4232-A428-85333835577F}" sibTransId="{FD2A9480-DBEE-42C8-B220-ABAEB9595B50}"/>
    <dgm:cxn modelId="{D6071997-01CF-3D4F-8516-E6D4AF7524EC}" type="presOf" srcId="{F972CFAD-33AE-45AD-AEFC-3F6745692925}" destId="{0FBCD1F4-FDC0-5941-92D7-0BB559B4131B}" srcOrd="0" destOrd="0" presId="urn:microsoft.com/office/officeart/2008/layout/LinedList"/>
    <dgm:cxn modelId="{E2DAC774-249F-BC48-8B40-B0B9B39F03DF}" type="presParOf" srcId="{57008408-5472-E24E-B7BE-5B71A00415ED}" destId="{2ACA04B7-34F6-E640-B72F-C46BC148E06B}" srcOrd="0" destOrd="0" presId="urn:microsoft.com/office/officeart/2008/layout/LinedList"/>
    <dgm:cxn modelId="{3E09AF94-6DFF-2D4B-BAC6-92AF000EB555}" type="presParOf" srcId="{57008408-5472-E24E-B7BE-5B71A00415ED}" destId="{4252D656-C7E4-534C-A1AE-A0A578B39569}" srcOrd="1" destOrd="0" presId="urn:microsoft.com/office/officeart/2008/layout/LinedList"/>
    <dgm:cxn modelId="{E329178C-3EED-EE41-8E42-88EC55C50653}" type="presParOf" srcId="{4252D656-C7E4-534C-A1AE-A0A578B39569}" destId="{8FF2A86C-C04D-804C-BD78-93134261E6CE}" srcOrd="0" destOrd="0" presId="urn:microsoft.com/office/officeart/2008/layout/LinedList"/>
    <dgm:cxn modelId="{EE7D51FF-4ED7-0A4B-800B-4CBD15D76E12}" type="presParOf" srcId="{4252D656-C7E4-534C-A1AE-A0A578B39569}" destId="{EAC298DD-B77F-2E43-B794-C3D9B60EE2C5}" srcOrd="1" destOrd="0" presId="urn:microsoft.com/office/officeart/2008/layout/LinedList"/>
    <dgm:cxn modelId="{8D6AD733-14F9-4B4A-AF2C-61B196D10F19}" type="presParOf" srcId="{57008408-5472-E24E-B7BE-5B71A00415ED}" destId="{A53813F8-E0C7-C846-A7CC-9CCC8C08144C}" srcOrd="2" destOrd="0" presId="urn:microsoft.com/office/officeart/2008/layout/LinedList"/>
    <dgm:cxn modelId="{732D323B-5AF4-D44B-B174-D2D0B395C050}" type="presParOf" srcId="{57008408-5472-E24E-B7BE-5B71A00415ED}" destId="{408BD81C-575A-244C-A83E-EF3A1514060F}" srcOrd="3" destOrd="0" presId="urn:microsoft.com/office/officeart/2008/layout/LinedList"/>
    <dgm:cxn modelId="{0EEF7CBA-AB69-6441-9DCB-F004B3C998B9}" type="presParOf" srcId="{408BD81C-575A-244C-A83E-EF3A1514060F}" destId="{1767A33B-BE36-1942-ACC2-304B7E7A0DED}" srcOrd="0" destOrd="0" presId="urn:microsoft.com/office/officeart/2008/layout/LinedList"/>
    <dgm:cxn modelId="{50678C09-96CC-0C44-8638-32C12A3EC009}" type="presParOf" srcId="{408BD81C-575A-244C-A83E-EF3A1514060F}" destId="{327698C0-D822-A942-90DF-8C7B7F44F6F6}" srcOrd="1" destOrd="0" presId="urn:microsoft.com/office/officeart/2008/layout/LinedList"/>
    <dgm:cxn modelId="{78454DA1-0F50-414D-89E4-A3243C65FFCF}" type="presParOf" srcId="{57008408-5472-E24E-B7BE-5B71A00415ED}" destId="{56EA8992-AAFF-E143-A947-33B251C8D101}" srcOrd="4" destOrd="0" presId="urn:microsoft.com/office/officeart/2008/layout/LinedList"/>
    <dgm:cxn modelId="{EFB01A1B-CAA9-5240-BB82-BA509A619181}" type="presParOf" srcId="{57008408-5472-E24E-B7BE-5B71A00415ED}" destId="{48F6FF26-94D5-EC4D-BA97-374C0F2068D0}" srcOrd="5" destOrd="0" presId="urn:microsoft.com/office/officeart/2008/layout/LinedList"/>
    <dgm:cxn modelId="{A5D08A87-3C09-9D4C-B4E1-F002BA3FC00F}" type="presParOf" srcId="{48F6FF26-94D5-EC4D-BA97-374C0F2068D0}" destId="{0FBCD1F4-FDC0-5941-92D7-0BB559B4131B}" srcOrd="0" destOrd="0" presId="urn:microsoft.com/office/officeart/2008/layout/LinedList"/>
    <dgm:cxn modelId="{323A74F8-0753-9141-A38E-9AC9A0241F0C}" type="presParOf" srcId="{48F6FF26-94D5-EC4D-BA97-374C0F2068D0}" destId="{65E2B143-9B1C-9B46-BBDC-7C11D8BDA402}" srcOrd="1" destOrd="0" presId="urn:microsoft.com/office/officeart/2008/layout/LinedList"/>
    <dgm:cxn modelId="{EE19CCC1-B0BD-DC41-8BF5-3E10AB270A6D}" type="presParOf" srcId="{57008408-5472-E24E-B7BE-5B71A00415ED}" destId="{11E7FC27-201D-9A42-86F0-209586060602}" srcOrd="6" destOrd="0" presId="urn:microsoft.com/office/officeart/2008/layout/LinedList"/>
    <dgm:cxn modelId="{6D0F9436-8C0A-AD44-83B8-BDE5A37B7773}" type="presParOf" srcId="{57008408-5472-E24E-B7BE-5B71A00415ED}" destId="{808FEC2A-AFEB-554D-95E9-876CCA82751E}" srcOrd="7" destOrd="0" presId="urn:microsoft.com/office/officeart/2008/layout/LinedList"/>
    <dgm:cxn modelId="{42810D9C-1FC9-924C-91D1-A07B519EF977}" type="presParOf" srcId="{808FEC2A-AFEB-554D-95E9-876CCA82751E}" destId="{C380D66B-2D07-0945-B2F6-1CFBBABF6773}" srcOrd="0" destOrd="0" presId="urn:microsoft.com/office/officeart/2008/layout/LinedList"/>
    <dgm:cxn modelId="{09D621DE-2DC1-4748-BB33-C40DDFC9875B}" type="presParOf" srcId="{808FEC2A-AFEB-554D-95E9-876CCA82751E}" destId="{D9D63D0A-BCC9-8141-8F95-9D17A6E04AA9}" srcOrd="1" destOrd="0" presId="urn:microsoft.com/office/officeart/2008/layout/LinedList"/>
    <dgm:cxn modelId="{2B037E31-92CE-1441-9A63-FB6B6711FADE}" type="presParOf" srcId="{57008408-5472-E24E-B7BE-5B71A00415ED}" destId="{A5EEF735-349D-EA45-B906-4C92B2E441E5}" srcOrd="8" destOrd="0" presId="urn:microsoft.com/office/officeart/2008/layout/LinedList"/>
    <dgm:cxn modelId="{ED903C81-FF6A-714A-9EA5-0DC5094E1E1D}" type="presParOf" srcId="{57008408-5472-E24E-B7BE-5B71A00415ED}" destId="{898A9E62-C5B9-A541-B41D-D9BB8F7103CC}" srcOrd="9" destOrd="0" presId="urn:microsoft.com/office/officeart/2008/layout/LinedList"/>
    <dgm:cxn modelId="{AB959AF6-E844-0144-8B18-EE7BDCC11175}" type="presParOf" srcId="{898A9E62-C5B9-A541-B41D-D9BB8F7103CC}" destId="{51BFCACE-18DD-7B4B-90AC-F11AB03B41F3}" srcOrd="0" destOrd="0" presId="urn:microsoft.com/office/officeart/2008/layout/LinedList"/>
    <dgm:cxn modelId="{495A0D7B-D22A-2840-BE3E-99648C4570A7}" type="presParOf" srcId="{898A9E62-C5B9-A541-B41D-D9BB8F7103CC}" destId="{361DF1E0-FFDE-2745-A728-730724A2CF80}" srcOrd="1" destOrd="0" presId="urn:microsoft.com/office/officeart/2008/layout/LinedList"/>
    <dgm:cxn modelId="{EC729A71-BA6E-0B4C-8EA9-70CCAE57BD63}" type="presParOf" srcId="{57008408-5472-E24E-B7BE-5B71A00415ED}" destId="{F329BC72-E454-964B-8726-06EF1678774F}" srcOrd="10" destOrd="0" presId="urn:microsoft.com/office/officeart/2008/layout/LinedList"/>
    <dgm:cxn modelId="{DFE2458B-1FFD-CA40-93F2-6E9547FCF057}" type="presParOf" srcId="{57008408-5472-E24E-B7BE-5B71A00415ED}" destId="{8EFD4042-9C5D-DE48-B3F8-ED2AE3B290AB}" srcOrd="11" destOrd="0" presId="urn:microsoft.com/office/officeart/2008/layout/LinedList"/>
    <dgm:cxn modelId="{6996EF9C-185F-D943-9903-D96EDC96A1A5}" type="presParOf" srcId="{8EFD4042-9C5D-DE48-B3F8-ED2AE3B290AB}" destId="{9364148C-2742-6348-AF77-F44BE171713A}" srcOrd="0" destOrd="0" presId="urn:microsoft.com/office/officeart/2008/layout/LinedList"/>
    <dgm:cxn modelId="{72C9ABEA-9067-D542-8131-18EF9F655B1B}" type="presParOf" srcId="{8EFD4042-9C5D-DE48-B3F8-ED2AE3B290AB}" destId="{3B884405-A4BC-2B4F-BF07-3FA51D5895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D34F2-F628-4F96-BB6A-CAE97B3846B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229754B-5789-4C01-8196-CC3BD41A306F}">
      <dgm:prSet/>
      <dgm:spPr/>
      <dgm:t>
        <a:bodyPr/>
        <a:lstStyle/>
        <a:p>
          <a:r>
            <a:rPr lang="en-US" dirty="0"/>
            <a:t>Giving children information about the reason for and nature of the treatment.</a:t>
          </a:r>
        </a:p>
      </dgm:t>
    </dgm:pt>
    <dgm:pt modelId="{BD5E61D2-3E8F-4359-BF87-0DE2D1B6E5E4}" type="parTrans" cxnId="{F41CFD1B-BCE3-469C-8745-BA921A14F602}">
      <dgm:prSet/>
      <dgm:spPr/>
      <dgm:t>
        <a:bodyPr/>
        <a:lstStyle/>
        <a:p>
          <a:endParaRPr lang="en-US"/>
        </a:p>
      </dgm:t>
    </dgm:pt>
    <dgm:pt modelId="{202B36CA-8B1E-4847-BAB3-D11FAC9A5274}" type="sibTrans" cxnId="{F41CFD1B-BCE3-469C-8745-BA921A14F602}">
      <dgm:prSet/>
      <dgm:spPr/>
      <dgm:t>
        <a:bodyPr/>
        <a:lstStyle/>
        <a:p>
          <a:endParaRPr lang="en-US"/>
        </a:p>
      </dgm:t>
    </dgm:pt>
    <dgm:pt modelId="{AD4E0223-7CB3-4042-9B1C-C18992E90C53}">
      <dgm:prSet/>
      <dgm:spPr/>
      <dgm:t>
        <a:bodyPr/>
        <a:lstStyle/>
        <a:p>
          <a:r>
            <a:rPr lang="en-US" dirty="0"/>
            <a:t>Giving child-friendly information leaflets about different treatments and what they involve.</a:t>
          </a:r>
        </a:p>
      </dgm:t>
    </dgm:pt>
    <dgm:pt modelId="{64496E8D-7B4E-4CC0-BB97-91A6E4F47835}" type="parTrans" cxnId="{151FC2D6-F4DF-40B5-A441-001DC64D4321}">
      <dgm:prSet/>
      <dgm:spPr/>
      <dgm:t>
        <a:bodyPr/>
        <a:lstStyle/>
        <a:p>
          <a:endParaRPr lang="en-US"/>
        </a:p>
      </dgm:t>
    </dgm:pt>
    <dgm:pt modelId="{20D36A6B-DE35-4366-8C93-9E01E4414688}" type="sibTrans" cxnId="{151FC2D6-F4DF-40B5-A441-001DC64D4321}">
      <dgm:prSet/>
      <dgm:spPr/>
      <dgm:t>
        <a:bodyPr/>
        <a:lstStyle/>
        <a:p>
          <a:endParaRPr lang="en-US"/>
        </a:p>
      </dgm:t>
    </dgm:pt>
    <dgm:pt modelId="{58D95B29-6937-4317-A8C3-09E2D288F17D}">
      <dgm:prSet/>
      <dgm:spPr/>
      <dgm:t>
        <a:bodyPr/>
        <a:lstStyle/>
        <a:p>
          <a:r>
            <a:rPr lang="en-US" dirty="0"/>
            <a:t>Asking children for their views about treatment before starting treatment.</a:t>
          </a:r>
        </a:p>
      </dgm:t>
    </dgm:pt>
    <dgm:pt modelId="{C30C2C32-BE27-4A24-80C9-66E8D12575C6}" type="parTrans" cxnId="{21E46AAF-8BD4-4D27-A4AA-818F5962839B}">
      <dgm:prSet/>
      <dgm:spPr/>
      <dgm:t>
        <a:bodyPr/>
        <a:lstStyle/>
        <a:p>
          <a:endParaRPr lang="en-US"/>
        </a:p>
      </dgm:t>
    </dgm:pt>
    <dgm:pt modelId="{25456C02-1383-4126-B82F-82862AC455E4}" type="sibTrans" cxnId="{21E46AAF-8BD4-4D27-A4AA-818F5962839B}">
      <dgm:prSet/>
      <dgm:spPr/>
      <dgm:t>
        <a:bodyPr/>
        <a:lstStyle/>
        <a:p>
          <a:endParaRPr lang="en-US"/>
        </a:p>
      </dgm:t>
    </dgm:pt>
    <dgm:pt modelId="{1BD583D3-4AFA-4E1F-B034-5705E0BD6BDE}">
      <dgm:prSet/>
      <dgm:spPr/>
      <dgm:t>
        <a:bodyPr/>
        <a:lstStyle/>
        <a:p>
          <a:r>
            <a:rPr lang="en-US" dirty="0"/>
            <a:t>Getting session-by-session feedback on treatment sessions. </a:t>
          </a:r>
        </a:p>
      </dgm:t>
    </dgm:pt>
    <dgm:pt modelId="{E47681F4-E70B-4016-B959-860F3395955C}" type="parTrans" cxnId="{BD661BDB-4167-478F-9F90-EFEF31E4CB94}">
      <dgm:prSet/>
      <dgm:spPr/>
      <dgm:t>
        <a:bodyPr/>
        <a:lstStyle/>
        <a:p>
          <a:endParaRPr lang="en-US"/>
        </a:p>
      </dgm:t>
    </dgm:pt>
    <dgm:pt modelId="{DC1AB8CB-6B61-42CB-9071-2037CAD0ABB2}" type="sibTrans" cxnId="{BD661BDB-4167-478F-9F90-EFEF31E4CB94}">
      <dgm:prSet/>
      <dgm:spPr/>
      <dgm:t>
        <a:bodyPr/>
        <a:lstStyle/>
        <a:p>
          <a:endParaRPr lang="en-US"/>
        </a:p>
      </dgm:t>
    </dgm:pt>
    <dgm:pt modelId="{0CE6ACAF-3AF6-4BCA-A7CD-224042946955}">
      <dgm:prSet/>
      <dgm:spPr/>
      <dgm:t>
        <a:bodyPr/>
        <a:lstStyle/>
        <a:p>
          <a:r>
            <a:rPr lang="en-US" dirty="0"/>
            <a:t>Discussing with the child and/or parents other options available and the advantages/disadvantages of each option if symptoms are not improving. </a:t>
          </a:r>
        </a:p>
      </dgm:t>
    </dgm:pt>
    <dgm:pt modelId="{B685E916-E3E3-460D-B8FF-75FE3AEB0735}" type="parTrans" cxnId="{62BB065E-5460-4CE6-A5D6-49EEA3610138}">
      <dgm:prSet/>
      <dgm:spPr/>
      <dgm:t>
        <a:bodyPr/>
        <a:lstStyle/>
        <a:p>
          <a:endParaRPr lang="en-US"/>
        </a:p>
      </dgm:t>
    </dgm:pt>
    <dgm:pt modelId="{09480EEA-D622-4163-9CAC-22697CD4D091}" type="sibTrans" cxnId="{62BB065E-5460-4CE6-A5D6-49EEA3610138}">
      <dgm:prSet/>
      <dgm:spPr/>
      <dgm:t>
        <a:bodyPr/>
        <a:lstStyle/>
        <a:p>
          <a:endParaRPr lang="en-US"/>
        </a:p>
      </dgm:t>
    </dgm:pt>
    <dgm:pt modelId="{946F60B0-F0F0-6048-B7F7-D67FF57F0E69}" type="pres">
      <dgm:prSet presAssocID="{399D34F2-F628-4F96-BB6A-CAE97B3846B6}" presName="vert0" presStyleCnt="0">
        <dgm:presLayoutVars>
          <dgm:dir/>
          <dgm:animOne val="branch"/>
          <dgm:animLvl val="lvl"/>
        </dgm:presLayoutVars>
      </dgm:prSet>
      <dgm:spPr/>
      <dgm:t>
        <a:bodyPr/>
        <a:lstStyle/>
        <a:p>
          <a:endParaRPr lang="en-GB"/>
        </a:p>
      </dgm:t>
    </dgm:pt>
    <dgm:pt modelId="{35F03E1A-30AE-3E4B-87EE-0DC11929BE22}" type="pres">
      <dgm:prSet presAssocID="{7229754B-5789-4C01-8196-CC3BD41A306F}" presName="thickLine" presStyleLbl="alignNode1" presStyleIdx="0" presStyleCnt="5"/>
      <dgm:spPr/>
    </dgm:pt>
    <dgm:pt modelId="{3EE96F66-7E89-0F44-B06B-8656EF225928}" type="pres">
      <dgm:prSet presAssocID="{7229754B-5789-4C01-8196-CC3BD41A306F}" presName="horz1" presStyleCnt="0"/>
      <dgm:spPr/>
    </dgm:pt>
    <dgm:pt modelId="{6FEE139B-B9F1-204F-A58E-F7E5C8341E30}" type="pres">
      <dgm:prSet presAssocID="{7229754B-5789-4C01-8196-CC3BD41A306F}" presName="tx1" presStyleLbl="revTx" presStyleIdx="0" presStyleCnt="5"/>
      <dgm:spPr/>
      <dgm:t>
        <a:bodyPr/>
        <a:lstStyle/>
        <a:p>
          <a:endParaRPr lang="en-GB"/>
        </a:p>
      </dgm:t>
    </dgm:pt>
    <dgm:pt modelId="{B4E3C212-FEA8-FF48-843A-55026DD0BF55}" type="pres">
      <dgm:prSet presAssocID="{7229754B-5789-4C01-8196-CC3BD41A306F}" presName="vert1" presStyleCnt="0"/>
      <dgm:spPr/>
    </dgm:pt>
    <dgm:pt modelId="{3EAB52BD-5676-C243-8B71-FF404F4BA0F9}" type="pres">
      <dgm:prSet presAssocID="{AD4E0223-7CB3-4042-9B1C-C18992E90C53}" presName="thickLine" presStyleLbl="alignNode1" presStyleIdx="1" presStyleCnt="5"/>
      <dgm:spPr/>
    </dgm:pt>
    <dgm:pt modelId="{69098EEB-24F2-4F4B-A0E3-17063369BA98}" type="pres">
      <dgm:prSet presAssocID="{AD4E0223-7CB3-4042-9B1C-C18992E90C53}" presName="horz1" presStyleCnt="0"/>
      <dgm:spPr/>
    </dgm:pt>
    <dgm:pt modelId="{A772D3A1-0FA5-2F43-B56D-3B2FCEF7A451}" type="pres">
      <dgm:prSet presAssocID="{AD4E0223-7CB3-4042-9B1C-C18992E90C53}" presName="tx1" presStyleLbl="revTx" presStyleIdx="1" presStyleCnt="5"/>
      <dgm:spPr/>
      <dgm:t>
        <a:bodyPr/>
        <a:lstStyle/>
        <a:p>
          <a:endParaRPr lang="en-GB"/>
        </a:p>
      </dgm:t>
    </dgm:pt>
    <dgm:pt modelId="{A18CF60F-0E41-654A-B9F6-6784802222C6}" type="pres">
      <dgm:prSet presAssocID="{AD4E0223-7CB3-4042-9B1C-C18992E90C53}" presName="vert1" presStyleCnt="0"/>
      <dgm:spPr/>
    </dgm:pt>
    <dgm:pt modelId="{F1A6A817-66B6-394C-9E97-3FC3E889A32B}" type="pres">
      <dgm:prSet presAssocID="{58D95B29-6937-4317-A8C3-09E2D288F17D}" presName="thickLine" presStyleLbl="alignNode1" presStyleIdx="2" presStyleCnt="5"/>
      <dgm:spPr/>
    </dgm:pt>
    <dgm:pt modelId="{3854F0C1-6DF8-BC44-BBDF-3BAD94D776DA}" type="pres">
      <dgm:prSet presAssocID="{58D95B29-6937-4317-A8C3-09E2D288F17D}" presName="horz1" presStyleCnt="0"/>
      <dgm:spPr/>
    </dgm:pt>
    <dgm:pt modelId="{F696BEBB-9E0B-E145-8C5D-CFBC3D55B5B0}" type="pres">
      <dgm:prSet presAssocID="{58D95B29-6937-4317-A8C3-09E2D288F17D}" presName="tx1" presStyleLbl="revTx" presStyleIdx="2" presStyleCnt="5"/>
      <dgm:spPr/>
      <dgm:t>
        <a:bodyPr/>
        <a:lstStyle/>
        <a:p>
          <a:endParaRPr lang="en-GB"/>
        </a:p>
      </dgm:t>
    </dgm:pt>
    <dgm:pt modelId="{B82A4410-921A-8C43-AB16-51E50AF125D9}" type="pres">
      <dgm:prSet presAssocID="{58D95B29-6937-4317-A8C3-09E2D288F17D}" presName="vert1" presStyleCnt="0"/>
      <dgm:spPr/>
    </dgm:pt>
    <dgm:pt modelId="{9B645ED9-9A1E-A745-928E-607CEFB84595}" type="pres">
      <dgm:prSet presAssocID="{1BD583D3-4AFA-4E1F-B034-5705E0BD6BDE}" presName="thickLine" presStyleLbl="alignNode1" presStyleIdx="3" presStyleCnt="5"/>
      <dgm:spPr/>
    </dgm:pt>
    <dgm:pt modelId="{75433654-64B4-BA4E-9395-8FAEBAC400A7}" type="pres">
      <dgm:prSet presAssocID="{1BD583D3-4AFA-4E1F-B034-5705E0BD6BDE}" presName="horz1" presStyleCnt="0"/>
      <dgm:spPr/>
    </dgm:pt>
    <dgm:pt modelId="{B7469C15-7B1C-2B4A-B3AE-2948F5F3B927}" type="pres">
      <dgm:prSet presAssocID="{1BD583D3-4AFA-4E1F-B034-5705E0BD6BDE}" presName="tx1" presStyleLbl="revTx" presStyleIdx="3" presStyleCnt="5"/>
      <dgm:spPr/>
      <dgm:t>
        <a:bodyPr/>
        <a:lstStyle/>
        <a:p>
          <a:endParaRPr lang="en-GB"/>
        </a:p>
      </dgm:t>
    </dgm:pt>
    <dgm:pt modelId="{C6C5266F-0F67-0E42-9DCA-56A95836CCB9}" type="pres">
      <dgm:prSet presAssocID="{1BD583D3-4AFA-4E1F-B034-5705E0BD6BDE}" presName="vert1" presStyleCnt="0"/>
      <dgm:spPr/>
    </dgm:pt>
    <dgm:pt modelId="{E20BA184-8BB6-C542-95CB-C55A0EAA933B}" type="pres">
      <dgm:prSet presAssocID="{0CE6ACAF-3AF6-4BCA-A7CD-224042946955}" presName="thickLine" presStyleLbl="alignNode1" presStyleIdx="4" presStyleCnt="5"/>
      <dgm:spPr/>
    </dgm:pt>
    <dgm:pt modelId="{D6E691D1-2710-3D4A-A2AD-BC0DD2C6698D}" type="pres">
      <dgm:prSet presAssocID="{0CE6ACAF-3AF6-4BCA-A7CD-224042946955}" presName="horz1" presStyleCnt="0"/>
      <dgm:spPr/>
    </dgm:pt>
    <dgm:pt modelId="{2C427BFF-23C1-5F4D-90C6-74AAF18CB826}" type="pres">
      <dgm:prSet presAssocID="{0CE6ACAF-3AF6-4BCA-A7CD-224042946955}" presName="tx1" presStyleLbl="revTx" presStyleIdx="4" presStyleCnt="5"/>
      <dgm:spPr/>
      <dgm:t>
        <a:bodyPr/>
        <a:lstStyle/>
        <a:p>
          <a:endParaRPr lang="en-GB"/>
        </a:p>
      </dgm:t>
    </dgm:pt>
    <dgm:pt modelId="{F232129D-68FD-854F-810D-9A33B2C08FF6}" type="pres">
      <dgm:prSet presAssocID="{0CE6ACAF-3AF6-4BCA-A7CD-224042946955}" presName="vert1" presStyleCnt="0"/>
      <dgm:spPr/>
    </dgm:pt>
  </dgm:ptLst>
  <dgm:cxnLst>
    <dgm:cxn modelId="{62BB065E-5460-4CE6-A5D6-49EEA3610138}" srcId="{399D34F2-F628-4F96-BB6A-CAE97B3846B6}" destId="{0CE6ACAF-3AF6-4BCA-A7CD-224042946955}" srcOrd="4" destOrd="0" parTransId="{B685E916-E3E3-460D-B8FF-75FE3AEB0735}" sibTransId="{09480EEA-D622-4163-9CAC-22697CD4D091}"/>
    <dgm:cxn modelId="{F41CFD1B-BCE3-469C-8745-BA921A14F602}" srcId="{399D34F2-F628-4F96-BB6A-CAE97B3846B6}" destId="{7229754B-5789-4C01-8196-CC3BD41A306F}" srcOrd="0" destOrd="0" parTransId="{BD5E61D2-3E8F-4359-BF87-0DE2D1B6E5E4}" sibTransId="{202B36CA-8B1E-4847-BAB3-D11FAC9A5274}"/>
    <dgm:cxn modelId="{97CA3CB3-237D-224D-9B8A-35BBCF4349CF}" type="presOf" srcId="{399D34F2-F628-4F96-BB6A-CAE97B3846B6}" destId="{946F60B0-F0F0-6048-B7F7-D67FF57F0E69}" srcOrd="0" destOrd="0" presId="urn:microsoft.com/office/officeart/2008/layout/LinedList"/>
    <dgm:cxn modelId="{39C03DA0-B278-D74E-B25A-2174470A3001}" type="presOf" srcId="{AD4E0223-7CB3-4042-9B1C-C18992E90C53}" destId="{A772D3A1-0FA5-2F43-B56D-3B2FCEF7A451}" srcOrd="0" destOrd="0" presId="urn:microsoft.com/office/officeart/2008/layout/LinedList"/>
    <dgm:cxn modelId="{BD661BDB-4167-478F-9F90-EFEF31E4CB94}" srcId="{399D34F2-F628-4F96-BB6A-CAE97B3846B6}" destId="{1BD583D3-4AFA-4E1F-B034-5705E0BD6BDE}" srcOrd="3" destOrd="0" parTransId="{E47681F4-E70B-4016-B959-860F3395955C}" sibTransId="{DC1AB8CB-6B61-42CB-9071-2037CAD0ABB2}"/>
    <dgm:cxn modelId="{F307253F-75B4-DD45-BBFB-D90425AE5B26}" type="presOf" srcId="{7229754B-5789-4C01-8196-CC3BD41A306F}" destId="{6FEE139B-B9F1-204F-A58E-F7E5C8341E30}" srcOrd="0" destOrd="0" presId="urn:microsoft.com/office/officeart/2008/layout/LinedList"/>
    <dgm:cxn modelId="{21E46AAF-8BD4-4D27-A4AA-818F5962839B}" srcId="{399D34F2-F628-4F96-BB6A-CAE97B3846B6}" destId="{58D95B29-6937-4317-A8C3-09E2D288F17D}" srcOrd="2" destOrd="0" parTransId="{C30C2C32-BE27-4A24-80C9-66E8D12575C6}" sibTransId="{25456C02-1383-4126-B82F-82862AC455E4}"/>
    <dgm:cxn modelId="{456DC9F1-73C8-864D-9B6E-3B76EF5E1E07}" type="presOf" srcId="{58D95B29-6937-4317-A8C3-09E2D288F17D}" destId="{F696BEBB-9E0B-E145-8C5D-CFBC3D55B5B0}" srcOrd="0" destOrd="0" presId="urn:microsoft.com/office/officeart/2008/layout/LinedList"/>
    <dgm:cxn modelId="{C07AF844-FA74-E54D-8688-B214749AB70E}" type="presOf" srcId="{0CE6ACAF-3AF6-4BCA-A7CD-224042946955}" destId="{2C427BFF-23C1-5F4D-90C6-74AAF18CB826}" srcOrd="0" destOrd="0" presId="urn:microsoft.com/office/officeart/2008/layout/LinedList"/>
    <dgm:cxn modelId="{77F83914-D25E-3E44-A022-C8379D48B96D}" type="presOf" srcId="{1BD583D3-4AFA-4E1F-B034-5705E0BD6BDE}" destId="{B7469C15-7B1C-2B4A-B3AE-2948F5F3B927}" srcOrd="0" destOrd="0" presId="urn:microsoft.com/office/officeart/2008/layout/LinedList"/>
    <dgm:cxn modelId="{151FC2D6-F4DF-40B5-A441-001DC64D4321}" srcId="{399D34F2-F628-4F96-BB6A-CAE97B3846B6}" destId="{AD4E0223-7CB3-4042-9B1C-C18992E90C53}" srcOrd="1" destOrd="0" parTransId="{64496E8D-7B4E-4CC0-BB97-91A6E4F47835}" sibTransId="{20D36A6B-DE35-4366-8C93-9E01E4414688}"/>
    <dgm:cxn modelId="{4CD510D5-8B97-524E-B29A-F00A9FF9554C}" type="presParOf" srcId="{946F60B0-F0F0-6048-B7F7-D67FF57F0E69}" destId="{35F03E1A-30AE-3E4B-87EE-0DC11929BE22}" srcOrd="0" destOrd="0" presId="urn:microsoft.com/office/officeart/2008/layout/LinedList"/>
    <dgm:cxn modelId="{8DC0D74C-84FF-724A-8560-6DAC274AFFFD}" type="presParOf" srcId="{946F60B0-F0F0-6048-B7F7-D67FF57F0E69}" destId="{3EE96F66-7E89-0F44-B06B-8656EF225928}" srcOrd="1" destOrd="0" presId="urn:microsoft.com/office/officeart/2008/layout/LinedList"/>
    <dgm:cxn modelId="{74F56128-EC83-2A45-9BB1-27D921F852D6}" type="presParOf" srcId="{3EE96F66-7E89-0F44-B06B-8656EF225928}" destId="{6FEE139B-B9F1-204F-A58E-F7E5C8341E30}" srcOrd="0" destOrd="0" presId="urn:microsoft.com/office/officeart/2008/layout/LinedList"/>
    <dgm:cxn modelId="{8961B3F5-8191-A546-AF07-5EC4151D1897}" type="presParOf" srcId="{3EE96F66-7E89-0F44-B06B-8656EF225928}" destId="{B4E3C212-FEA8-FF48-843A-55026DD0BF55}" srcOrd="1" destOrd="0" presId="urn:microsoft.com/office/officeart/2008/layout/LinedList"/>
    <dgm:cxn modelId="{DE2EB06B-14D2-A347-B016-7874FB67816F}" type="presParOf" srcId="{946F60B0-F0F0-6048-B7F7-D67FF57F0E69}" destId="{3EAB52BD-5676-C243-8B71-FF404F4BA0F9}" srcOrd="2" destOrd="0" presId="urn:microsoft.com/office/officeart/2008/layout/LinedList"/>
    <dgm:cxn modelId="{42291FA1-E3E6-C840-9A33-AF93870C80CD}" type="presParOf" srcId="{946F60B0-F0F0-6048-B7F7-D67FF57F0E69}" destId="{69098EEB-24F2-4F4B-A0E3-17063369BA98}" srcOrd="3" destOrd="0" presId="urn:microsoft.com/office/officeart/2008/layout/LinedList"/>
    <dgm:cxn modelId="{78ABA765-1C79-2248-9870-DB1DC563F8D1}" type="presParOf" srcId="{69098EEB-24F2-4F4B-A0E3-17063369BA98}" destId="{A772D3A1-0FA5-2F43-B56D-3B2FCEF7A451}" srcOrd="0" destOrd="0" presId="urn:microsoft.com/office/officeart/2008/layout/LinedList"/>
    <dgm:cxn modelId="{CFE353D4-778E-3441-88A7-3192F6D778EE}" type="presParOf" srcId="{69098EEB-24F2-4F4B-A0E3-17063369BA98}" destId="{A18CF60F-0E41-654A-B9F6-6784802222C6}" srcOrd="1" destOrd="0" presId="urn:microsoft.com/office/officeart/2008/layout/LinedList"/>
    <dgm:cxn modelId="{E7C1CA6C-981E-D847-988B-7AF161631479}" type="presParOf" srcId="{946F60B0-F0F0-6048-B7F7-D67FF57F0E69}" destId="{F1A6A817-66B6-394C-9E97-3FC3E889A32B}" srcOrd="4" destOrd="0" presId="urn:microsoft.com/office/officeart/2008/layout/LinedList"/>
    <dgm:cxn modelId="{A6880161-9BB3-B64E-B58D-B27EA52376DF}" type="presParOf" srcId="{946F60B0-F0F0-6048-B7F7-D67FF57F0E69}" destId="{3854F0C1-6DF8-BC44-BBDF-3BAD94D776DA}" srcOrd="5" destOrd="0" presId="urn:microsoft.com/office/officeart/2008/layout/LinedList"/>
    <dgm:cxn modelId="{C71A96B9-5E2E-7C43-8C8E-64F6F1780BDD}" type="presParOf" srcId="{3854F0C1-6DF8-BC44-BBDF-3BAD94D776DA}" destId="{F696BEBB-9E0B-E145-8C5D-CFBC3D55B5B0}" srcOrd="0" destOrd="0" presId="urn:microsoft.com/office/officeart/2008/layout/LinedList"/>
    <dgm:cxn modelId="{648D8DF7-07C9-4245-958A-7BB760A943CD}" type="presParOf" srcId="{3854F0C1-6DF8-BC44-BBDF-3BAD94D776DA}" destId="{B82A4410-921A-8C43-AB16-51E50AF125D9}" srcOrd="1" destOrd="0" presId="urn:microsoft.com/office/officeart/2008/layout/LinedList"/>
    <dgm:cxn modelId="{0211E02B-EA9E-3E4B-83A9-BBE2F54C9E71}" type="presParOf" srcId="{946F60B0-F0F0-6048-B7F7-D67FF57F0E69}" destId="{9B645ED9-9A1E-A745-928E-607CEFB84595}" srcOrd="6" destOrd="0" presId="urn:microsoft.com/office/officeart/2008/layout/LinedList"/>
    <dgm:cxn modelId="{D8C11FB8-A1B2-1B40-860C-59B7F377DB1D}" type="presParOf" srcId="{946F60B0-F0F0-6048-B7F7-D67FF57F0E69}" destId="{75433654-64B4-BA4E-9395-8FAEBAC400A7}" srcOrd="7" destOrd="0" presId="urn:microsoft.com/office/officeart/2008/layout/LinedList"/>
    <dgm:cxn modelId="{2AAFA462-F0EF-B748-826A-C1DC931A1E36}" type="presParOf" srcId="{75433654-64B4-BA4E-9395-8FAEBAC400A7}" destId="{B7469C15-7B1C-2B4A-B3AE-2948F5F3B927}" srcOrd="0" destOrd="0" presId="urn:microsoft.com/office/officeart/2008/layout/LinedList"/>
    <dgm:cxn modelId="{401EBB9F-72E5-E74A-AAE4-79577C5628B9}" type="presParOf" srcId="{75433654-64B4-BA4E-9395-8FAEBAC400A7}" destId="{C6C5266F-0F67-0E42-9DCA-56A95836CCB9}" srcOrd="1" destOrd="0" presId="urn:microsoft.com/office/officeart/2008/layout/LinedList"/>
    <dgm:cxn modelId="{A0BCFEB4-11E1-FA4F-BED3-39D149E3442D}" type="presParOf" srcId="{946F60B0-F0F0-6048-B7F7-D67FF57F0E69}" destId="{E20BA184-8BB6-C542-95CB-C55A0EAA933B}" srcOrd="8" destOrd="0" presId="urn:microsoft.com/office/officeart/2008/layout/LinedList"/>
    <dgm:cxn modelId="{C3BCEFFA-849F-C144-9258-E04697F9B316}" type="presParOf" srcId="{946F60B0-F0F0-6048-B7F7-D67FF57F0E69}" destId="{D6E691D1-2710-3D4A-A2AD-BC0DD2C6698D}" srcOrd="9" destOrd="0" presId="urn:microsoft.com/office/officeart/2008/layout/LinedList"/>
    <dgm:cxn modelId="{88EA2D1F-CA46-7745-A5C6-62FED3AF5CEA}" type="presParOf" srcId="{D6E691D1-2710-3D4A-A2AD-BC0DD2C6698D}" destId="{2C427BFF-23C1-5F4D-90C6-74AAF18CB826}" srcOrd="0" destOrd="0" presId="urn:microsoft.com/office/officeart/2008/layout/LinedList"/>
    <dgm:cxn modelId="{DEB765BA-7B9F-5B47-B821-35E5A7FB1C42}" type="presParOf" srcId="{D6E691D1-2710-3D4A-A2AD-BC0DD2C6698D}" destId="{F232129D-68FD-854F-810D-9A33B2C08F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35033A-40BC-451C-B6B8-C09F136D9525}"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C70A52E3-02EA-46AF-A1C2-FEAEDC7106E9}">
      <dgm:prSet custT="1"/>
      <dgm:spPr/>
      <dgm:t>
        <a:bodyPr/>
        <a:lstStyle/>
        <a:p>
          <a:r>
            <a:rPr lang="en-GB" sz="1600"/>
            <a:t>The GP practice safeguarding lead is the GP who oversees the safeguarding work within the GP practice. The practice safeguarding lead will support safeguarding activity within the practice, work with the whole primary care team to embed safeguarding practice and ethos. </a:t>
          </a:r>
        </a:p>
        <a:p>
          <a:r>
            <a:rPr lang="en-GB" sz="1600"/>
            <a:t> </a:t>
          </a:r>
          <a:endParaRPr lang="en-US" sz="1600"/>
        </a:p>
      </dgm:t>
    </dgm:pt>
    <dgm:pt modelId="{8D84A031-B160-4E67-8A26-3C80D52398D6}" type="parTrans" cxnId="{476498B5-0BB5-489A-ADE1-21712AACF0A7}">
      <dgm:prSet/>
      <dgm:spPr/>
      <dgm:t>
        <a:bodyPr/>
        <a:lstStyle/>
        <a:p>
          <a:endParaRPr lang="en-US" sz="2000"/>
        </a:p>
      </dgm:t>
    </dgm:pt>
    <dgm:pt modelId="{44FDD0B8-9C4B-45A5-A28E-237086042AF7}" type="sibTrans" cxnId="{476498B5-0BB5-489A-ADE1-21712AACF0A7}">
      <dgm:prSet/>
      <dgm:spPr/>
      <dgm:t>
        <a:bodyPr/>
        <a:lstStyle/>
        <a:p>
          <a:endParaRPr lang="en-US" sz="2000"/>
        </a:p>
      </dgm:t>
    </dgm:pt>
    <dgm:pt modelId="{578B91B4-027A-407D-A1A4-9D0985D378EE}">
      <dgm:prSet custT="1"/>
      <dgm:spPr/>
      <dgm:t>
        <a:bodyPr/>
        <a:lstStyle/>
        <a:p>
          <a:r>
            <a:rPr lang="en-GB" sz="1600"/>
            <a:t>The safeguarding lead provides some safeguarding training within the practice and will act as a point of reference and guidance for their colleagues. Depending on practice size/structure of the practice, there may also be a practice safeguarding deputy lead. CQC requirement. </a:t>
          </a:r>
          <a:endParaRPr lang="en-US" sz="1600"/>
        </a:p>
      </dgm:t>
    </dgm:pt>
    <dgm:pt modelId="{12280DA2-C837-4E50-B4D4-22C92458F2CD}" type="parTrans" cxnId="{BFD10A0F-0E46-4C5E-B424-262ECB92B130}">
      <dgm:prSet/>
      <dgm:spPr/>
      <dgm:t>
        <a:bodyPr/>
        <a:lstStyle/>
        <a:p>
          <a:endParaRPr lang="en-US" sz="2000"/>
        </a:p>
      </dgm:t>
    </dgm:pt>
    <dgm:pt modelId="{A568011B-4040-4AF2-B5A9-84E3E0457A50}" type="sibTrans" cxnId="{BFD10A0F-0E46-4C5E-B424-262ECB92B130}">
      <dgm:prSet/>
      <dgm:spPr/>
      <dgm:t>
        <a:bodyPr/>
        <a:lstStyle/>
        <a:p>
          <a:endParaRPr lang="en-US" sz="2000"/>
        </a:p>
      </dgm:t>
    </dgm:pt>
    <dgm:pt modelId="{462A91CB-6A8E-B348-A063-73CAB1474214}">
      <dgm:prSet custT="1"/>
      <dgm:spPr/>
      <dgm:t>
        <a:bodyPr/>
        <a:lstStyle/>
        <a:p>
          <a:r>
            <a:rPr lang="en-GB" sz="1600"/>
            <a:t>Safeguarding level 3 mandatory training.</a:t>
          </a:r>
        </a:p>
      </dgm:t>
    </dgm:pt>
    <dgm:pt modelId="{C1EDEF37-4E48-084C-A676-BFEDBB547F64}" type="sibTrans" cxnId="{D44F9A2D-B867-E549-B7F2-7AF23A8932FF}">
      <dgm:prSet/>
      <dgm:spPr/>
      <dgm:t>
        <a:bodyPr/>
        <a:lstStyle/>
        <a:p>
          <a:endParaRPr lang="en-GB" sz="2000"/>
        </a:p>
      </dgm:t>
    </dgm:pt>
    <dgm:pt modelId="{8E7DD538-CFE3-6F43-A2EF-7650F990B53E}" type="parTrans" cxnId="{D44F9A2D-B867-E549-B7F2-7AF23A8932FF}">
      <dgm:prSet/>
      <dgm:spPr/>
      <dgm:t>
        <a:bodyPr/>
        <a:lstStyle/>
        <a:p>
          <a:endParaRPr lang="en-GB" sz="2000"/>
        </a:p>
      </dgm:t>
    </dgm:pt>
    <dgm:pt modelId="{D629EEAD-340A-364B-B994-050AF3CC6648}" type="pres">
      <dgm:prSet presAssocID="{EE35033A-40BC-451C-B6B8-C09F136D9525}" presName="vert0" presStyleCnt="0">
        <dgm:presLayoutVars>
          <dgm:dir/>
          <dgm:animOne val="branch"/>
          <dgm:animLvl val="lvl"/>
        </dgm:presLayoutVars>
      </dgm:prSet>
      <dgm:spPr/>
      <dgm:t>
        <a:bodyPr/>
        <a:lstStyle/>
        <a:p>
          <a:endParaRPr lang="en-GB"/>
        </a:p>
      </dgm:t>
    </dgm:pt>
    <dgm:pt modelId="{D04C5ED9-BF4A-AA4C-81E8-9CFBBB8071BE}" type="pres">
      <dgm:prSet presAssocID="{C70A52E3-02EA-46AF-A1C2-FEAEDC7106E9}" presName="thickLine" presStyleLbl="alignNode1" presStyleIdx="0" presStyleCnt="3"/>
      <dgm:spPr/>
    </dgm:pt>
    <dgm:pt modelId="{2EE7E08F-3063-1147-B18E-36633DC6A7C4}" type="pres">
      <dgm:prSet presAssocID="{C70A52E3-02EA-46AF-A1C2-FEAEDC7106E9}" presName="horz1" presStyleCnt="0"/>
      <dgm:spPr/>
    </dgm:pt>
    <dgm:pt modelId="{AEC75A45-63F5-3D44-BD25-A2C3AC137817}" type="pres">
      <dgm:prSet presAssocID="{C70A52E3-02EA-46AF-A1C2-FEAEDC7106E9}" presName="tx1" presStyleLbl="revTx" presStyleIdx="0" presStyleCnt="3"/>
      <dgm:spPr/>
      <dgm:t>
        <a:bodyPr/>
        <a:lstStyle/>
        <a:p>
          <a:endParaRPr lang="en-GB"/>
        </a:p>
      </dgm:t>
    </dgm:pt>
    <dgm:pt modelId="{14052B18-E4A1-9A40-A2BE-CDE231F468A7}" type="pres">
      <dgm:prSet presAssocID="{C70A52E3-02EA-46AF-A1C2-FEAEDC7106E9}" presName="vert1" presStyleCnt="0"/>
      <dgm:spPr/>
    </dgm:pt>
    <dgm:pt modelId="{DB1A6C8C-E0DF-0F40-B14D-2D58A5688675}" type="pres">
      <dgm:prSet presAssocID="{578B91B4-027A-407D-A1A4-9D0985D378EE}" presName="thickLine" presStyleLbl="alignNode1" presStyleIdx="1" presStyleCnt="3"/>
      <dgm:spPr/>
    </dgm:pt>
    <dgm:pt modelId="{CFDE4ED4-C5B6-414E-BFCA-3553EAD8921C}" type="pres">
      <dgm:prSet presAssocID="{578B91B4-027A-407D-A1A4-9D0985D378EE}" presName="horz1" presStyleCnt="0"/>
      <dgm:spPr/>
    </dgm:pt>
    <dgm:pt modelId="{B8F7207F-151A-954B-9FF5-736B344F7DBF}" type="pres">
      <dgm:prSet presAssocID="{578B91B4-027A-407D-A1A4-9D0985D378EE}" presName="tx1" presStyleLbl="revTx" presStyleIdx="1" presStyleCnt="3"/>
      <dgm:spPr/>
      <dgm:t>
        <a:bodyPr/>
        <a:lstStyle/>
        <a:p>
          <a:endParaRPr lang="en-GB"/>
        </a:p>
      </dgm:t>
    </dgm:pt>
    <dgm:pt modelId="{3D363BA6-0233-6843-BE59-07728C4F4015}" type="pres">
      <dgm:prSet presAssocID="{578B91B4-027A-407D-A1A4-9D0985D378EE}" presName="vert1" presStyleCnt="0"/>
      <dgm:spPr/>
    </dgm:pt>
    <dgm:pt modelId="{453AF421-53A9-E040-B55F-C11E39A41BB9}" type="pres">
      <dgm:prSet presAssocID="{462A91CB-6A8E-B348-A063-73CAB1474214}" presName="thickLine" presStyleLbl="alignNode1" presStyleIdx="2" presStyleCnt="3"/>
      <dgm:spPr/>
    </dgm:pt>
    <dgm:pt modelId="{7E2385E6-F47F-AD49-A959-EACB9B9CEA57}" type="pres">
      <dgm:prSet presAssocID="{462A91CB-6A8E-B348-A063-73CAB1474214}" presName="horz1" presStyleCnt="0"/>
      <dgm:spPr/>
    </dgm:pt>
    <dgm:pt modelId="{3B84C5BF-B114-344B-9ACE-B03288858809}" type="pres">
      <dgm:prSet presAssocID="{462A91CB-6A8E-B348-A063-73CAB1474214}" presName="tx1" presStyleLbl="revTx" presStyleIdx="2" presStyleCnt="3"/>
      <dgm:spPr/>
      <dgm:t>
        <a:bodyPr/>
        <a:lstStyle/>
        <a:p>
          <a:endParaRPr lang="en-GB"/>
        </a:p>
      </dgm:t>
    </dgm:pt>
    <dgm:pt modelId="{09BAEF62-13D1-8C45-8C77-A17A845FBE26}" type="pres">
      <dgm:prSet presAssocID="{462A91CB-6A8E-B348-A063-73CAB1474214}" presName="vert1" presStyleCnt="0"/>
      <dgm:spPr/>
    </dgm:pt>
  </dgm:ptLst>
  <dgm:cxnLst>
    <dgm:cxn modelId="{53D9B266-C8B7-5B48-9A80-C4118062D50D}" type="presOf" srcId="{578B91B4-027A-407D-A1A4-9D0985D378EE}" destId="{B8F7207F-151A-954B-9FF5-736B344F7DBF}" srcOrd="0" destOrd="0" presId="urn:microsoft.com/office/officeart/2008/layout/LinedList"/>
    <dgm:cxn modelId="{476498B5-0BB5-489A-ADE1-21712AACF0A7}" srcId="{EE35033A-40BC-451C-B6B8-C09F136D9525}" destId="{C70A52E3-02EA-46AF-A1C2-FEAEDC7106E9}" srcOrd="0" destOrd="0" parTransId="{8D84A031-B160-4E67-8A26-3C80D52398D6}" sibTransId="{44FDD0B8-9C4B-45A5-A28E-237086042AF7}"/>
    <dgm:cxn modelId="{D44F9A2D-B867-E549-B7F2-7AF23A8932FF}" srcId="{EE35033A-40BC-451C-B6B8-C09F136D9525}" destId="{462A91CB-6A8E-B348-A063-73CAB1474214}" srcOrd="2" destOrd="0" parTransId="{8E7DD538-CFE3-6F43-A2EF-7650F990B53E}" sibTransId="{C1EDEF37-4E48-084C-A676-BFEDBB547F64}"/>
    <dgm:cxn modelId="{BFD10A0F-0E46-4C5E-B424-262ECB92B130}" srcId="{EE35033A-40BC-451C-B6B8-C09F136D9525}" destId="{578B91B4-027A-407D-A1A4-9D0985D378EE}" srcOrd="1" destOrd="0" parTransId="{12280DA2-C837-4E50-B4D4-22C92458F2CD}" sibTransId="{A568011B-4040-4AF2-B5A9-84E3E0457A50}"/>
    <dgm:cxn modelId="{EF9ABB62-67B4-9B48-9AEB-F4286B45EAF8}" type="presOf" srcId="{C70A52E3-02EA-46AF-A1C2-FEAEDC7106E9}" destId="{AEC75A45-63F5-3D44-BD25-A2C3AC137817}" srcOrd="0" destOrd="0" presId="urn:microsoft.com/office/officeart/2008/layout/LinedList"/>
    <dgm:cxn modelId="{7A31196C-FD65-2D47-89F5-F6723DF137F7}" type="presOf" srcId="{462A91CB-6A8E-B348-A063-73CAB1474214}" destId="{3B84C5BF-B114-344B-9ACE-B03288858809}" srcOrd="0" destOrd="0" presId="urn:microsoft.com/office/officeart/2008/layout/LinedList"/>
    <dgm:cxn modelId="{EE889F90-4A4E-3D4E-B53D-832FFCD65535}" type="presOf" srcId="{EE35033A-40BC-451C-B6B8-C09F136D9525}" destId="{D629EEAD-340A-364B-B994-050AF3CC6648}" srcOrd="0" destOrd="0" presId="urn:microsoft.com/office/officeart/2008/layout/LinedList"/>
    <dgm:cxn modelId="{7E61B7E1-D239-5B49-93F8-818DF9C91198}" type="presParOf" srcId="{D629EEAD-340A-364B-B994-050AF3CC6648}" destId="{D04C5ED9-BF4A-AA4C-81E8-9CFBBB8071BE}" srcOrd="0" destOrd="0" presId="urn:microsoft.com/office/officeart/2008/layout/LinedList"/>
    <dgm:cxn modelId="{4EB281B3-10BA-1E41-8A8C-66BB52D15FA7}" type="presParOf" srcId="{D629EEAD-340A-364B-B994-050AF3CC6648}" destId="{2EE7E08F-3063-1147-B18E-36633DC6A7C4}" srcOrd="1" destOrd="0" presId="urn:microsoft.com/office/officeart/2008/layout/LinedList"/>
    <dgm:cxn modelId="{FBE89A04-0DAE-1443-A532-DD2A886984B0}" type="presParOf" srcId="{2EE7E08F-3063-1147-B18E-36633DC6A7C4}" destId="{AEC75A45-63F5-3D44-BD25-A2C3AC137817}" srcOrd="0" destOrd="0" presId="urn:microsoft.com/office/officeart/2008/layout/LinedList"/>
    <dgm:cxn modelId="{2255D246-C24D-8248-9611-5182437CB298}" type="presParOf" srcId="{2EE7E08F-3063-1147-B18E-36633DC6A7C4}" destId="{14052B18-E4A1-9A40-A2BE-CDE231F468A7}" srcOrd="1" destOrd="0" presId="urn:microsoft.com/office/officeart/2008/layout/LinedList"/>
    <dgm:cxn modelId="{92E4D33E-02AF-A14E-8610-1F2BA38270B9}" type="presParOf" srcId="{D629EEAD-340A-364B-B994-050AF3CC6648}" destId="{DB1A6C8C-E0DF-0F40-B14D-2D58A5688675}" srcOrd="2" destOrd="0" presId="urn:microsoft.com/office/officeart/2008/layout/LinedList"/>
    <dgm:cxn modelId="{C5A67F38-0BA7-5C44-B7D7-E101245E43B0}" type="presParOf" srcId="{D629EEAD-340A-364B-B994-050AF3CC6648}" destId="{CFDE4ED4-C5B6-414E-BFCA-3553EAD8921C}" srcOrd="3" destOrd="0" presId="urn:microsoft.com/office/officeart/2008/layout/LinedList"/>
    <dgm:cxn modelId="{6D3DBB24-0D11-3F42-A625-C605A8F7B0B6}" type="presParOf" srcId="{CFDE4ED4-C5B6-414E-BFCA-3553EAD8921C}" destId="{B8F7207F-151A-954B-9FF5-736B344F7DBF}" srcOrd="0" destOrd="0" presId="urn:microsoft.com/office/officeart/2008/layout/LinedList"/>
    <dgm:cxn modelId="{5197702A-EE82-6049-AD99-5DE05C77BD80}" type="presParOf" srcId="{CFDE4ED4-C5B6-414E-BFCA-3553EAD8921C}" destId="{3D363BA6-0233-6843-BE59-07728C4F4015}" srcOrd="1" destOrd="0" presId="urn:microsoft.com/office/officeart/2008/layout/LinedList"/>
    <dgm:cxn modelId="{4CECB5D8-452C-7F48-99BF-8A97C2291426}" type="presParOf" srcId="{D629EEAD-340A-364B-B994-050AF3CC6648}" destId="{453AF421-53A9-E040-B55F-C11E39A41BB9}" srcOrd="4" destOrd="0" presId="urn:microsoft.com/office/officeart/2008/layout/LinedList"/>
    <dgm:cxn modelId="{B3BBF383-F3B6-FD42-B293-734E3A6F5C91}" type="presParOf" srcId="{D629EEAD-340A-364B-B994-050AF3CC6648}" destId="{7E2385E6-F47F-AD49-A959-EACB9B9CEA57}" srcOrd="5" destOrd="0" presId="urn:microsoft.com/office/officeart/2008/layout/LinedList"/>
    <dgm:cxn modelId="{30EBDF07-E14D-B948-9596-0E842F0E4D21}" type="presParOf" srcId="{7E2385E6-F47F-AD49-A959-EACB9B9CEA57}" destId="{3B84C5BF-B114-344B-9ACE-B03288858809}" srcOrd="0" destOrd="0" presId="urn:microsoft.com/office/officeart/2008/layout/LinedList"/>
    <dgm:cxn modelId="{2509014A-3BE9-0745-9AEC-6FEAFE52A23A}" type="presParOf" srcId="{7E2385E6-F47F-AD49-A959-EACB9B9CEA57}" destId="{09BAEF62-13D1-8C45-8C77-A17A845FBE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B899C5-A553-0246-BABA-04DD3D6AEBB3}" type="doc">
      <dgm:prSet loTypeId="urn:microsoft.com/office/officeart/2005/8/layout/vList5" loCatId="" qsTypeId="urn:microsoft.com/office/officeart/2005/8/quickstyle/simple2" qsCatId="simple" csTypeId="urn:microsoft.com/office/officeart/2005/8/colors/accent1_2" csCatId="accent1" phldr="1"/>
      <dgm:spPr/>
      <dgm:t>
        <a:bodyPr/>
        <a:lstStyle/>
        <a:p>
          <a:endParaRPr lang="en-GB"/>
        </a:p>
      </dgm:t>
    </dgm:pt>
    <dgm:pt modelId="{61FA9D37-F019-FD4E-A328-18E2B4759058}">
      <dgm:prSet phldrT="[Text]"/>
      <dgm:spPr/>
      <dgm:t>
        <a:bodyPr/>
        <a:lstStyle/>
        <a:p>
          <a:r>
            <a:rPr lang="en-GB" dirty="0"/>
            <a:t>Empowerment</a:t>
          </a:r>
        </a:p>
      </dgm:t>
    </dgm:pt>
    <dgm:pt modelId="{DB0F3A82-F027-E541-84DB-FFB67064A249}" type="parTrans" cxnId="{E727ABE0-AFDD-DB4F-A050-398B74884BAB}">
      <dgm:prSet/>
      <dgm:spPr/>
      <dgm:t>
        <a:bodyPr/>
        <a:lstStyle/>
        <a:p>
          <a:endParaRPr lang="en-GB"/>
        </a:p>
      </dgm:t>
    </dgm:pt>
    <dgm:pt modelId="{08B5E3D8-1867-CB4E-8037-149359442577}" type="sibTrans" cxnId="{E727ABE0-AFDD-DB4F-A050-398B74884BAB}">
      <dgm:prSet/>
      <dgm:spPr/>
      <dgm:t>
        <a:bodyPr/>
        <a:lstStyle/>
        <a:p>
          <a:endParaRPr lang="en-GB"/>
        </a:p>
      </dgm:t>
    </dgm:pt>
    <dgm:pt modelId="{85E43351-FE43-E346-88EF-266009FDDFEB}">
      <dgm:prSet phldrT="[Text]"/>
      <dgm:spPr/>
      <dgm:t>
        <a:bodyPr/>
        <a:lstStyle/>
        <a:p>
          <a:r>
            <a:rPr lang="en-GB" dirty="0"/>
            <a:t>Support for individuals to make their own decisions.</a:t>
          </a:r>
        </a:p>
      </dgm:t>
    </dgm:pt>
    <dgm:pt modelId="{98254585-468F-494B-8B58-7500C3DA08A5}" type="parTrans" cxnId="{9E1E90A1-EBB2-BA4B-B246-5E482D383310}">
      <dgm:prSet/>
      <dgm:spPr/>
      <dgm:t>
        <a:bodyPr/>
        <a:lstStyle/>
        <a:p>
          <a:endParaRPr lang="en-GB"/>
        </a:p>
      </dgm:t>
    </dgm:pt>
    <dgm:pt modelId="{A83E098A-C073-4D49-ADB0-D3F16DBD9405}" type="sibTrans" cxnId="{9E1E90A1-EBB2-BA4B-B246-5E482D383310}">
      <dgm:prSet/>
      <dgm:spPr/>
      <dgm:t>
        <a:bodyPr/>
        <a:lstStyle/>
        <a:p>
          <a:endParaRPr lang="en-GB"/>
        </a:p>
      </dgm:t>
    </dgm:pt>
    <dgm:pt modelId="{524B052D-9617-BA49-B3E4-8EE30C15377C}">
      <dgm:prSet phldrT="[Text]"/>
      <dgm:spPr/>
      <dgm:t>
        <a:bodyPr/>
        <a:lstStyle/>
        <a:p>
          <a:r>
            <a:rPr lang="en-GB"/>
            <a:t>Proportionality</a:t>
          </a:r>
          <a:endParaRPr lang="en-GB" dirty="0"/>
        </a:p>
      </dgm:t>
    </dgm:pt>
    <dgm:pt modelId="{1A87748C-C2E6-F24D-B568-35130ED1EDB1}" type="parTrans" cxnId="{79F3995B-D97F-3548-B940-E928431DC93C}">
      <dgm:prSet/>
      <dgm:spPr/>
      <dgm:t>
        <a:bodyPr/>
        <a:lstStyle/>
        <a:p>
          <a:endParaRPr lang="en-GB"/>
        </a:p>
      </dgm:t>
    </dgm:pt>
    <dgm:pt modelId="{E0E91E7F-4C32-0345-9739-9271194FCCF4}" type="sibTrans" cxnId="{79F3995B-D97F-3548-B940-E928431DC93C}">
      <dgm:prSet/>
      <dgm:spPr/>
      <dgm:t>
        <a:bodyPr/>
        <a:lstStyle/>
        <a:p>
          <a:endParaRPr lang="en-GB"/>
        </a:p>
      </dgm:t>
    </dgm:pt>
    <dgm:pt modelId="{E1782542-A490-0B4B-8628-777F5A4DBBF3}">
      <dgm:prSet phldrT="[Text]"/>
      <dgm:spPr/>
      <dgm:t>
        <a:bodyPr/>
        <a:lstStyle/>
        <a:p>
          <a:r>
            <a:rPr lang="en-GB" dirty="0"/>
            <a:t>The least intrusive or restrictive intervention appropriate to the risks presented.</a:t>
          </a:r>
        </a:p>
      </dgm:t>
    </dgm:pt>
    <dgm:pt modelId="{C0DDD755-0C63-1640-8CD3-E4ABC90743E0}" type="parTrans" cxnId="{3109C103-76C7-BF43-A9B5-AF8BA0F88607}">
      <dgm:prSet/>
      <dgm:spPr/>
      <dgm:t>
        <a:bodyPr/>
        <a:lstStyle/>
        <a:p>
          <a:endParaRPr lang="en-GB"/>
        </a:p>
      </dgm:t>
    </dgm:pt>
    <dgm:pt modelId="{34F42EF2-1B1A-5E46-B003-3F0A6B02F84F}" type="sibTrans" cxnId="{3109C103-76C7-BF43-A9B5-AF8BA0F88607}">
      <dgm:prSet/>
      <dgm:spPr/>
      <dgm:t>
        <a:bodyPr/>
        <a:lstStyle/>
        <a:p>
          <a:endParaRPr lang="en-GB"/>
        </a:p>
      </dgm:t>
    </dgm:pt>
    <dgm:pt modelId="{4C317BBA-E930-C045-90C1-571AFAD7E510}">
      <dgm:prSet phldrT="[Text]"/>
      <dgm:spPr/>
      <dgm:t>
        <a:bodyPr/>
        <a:lstStyle/>
        <a:p>
          <a:r>
            <a:rPr lang="en-GB"/>
            <a:t>Partnership</a:t>
          </a:r>
          <a:endParaRPr lang="en-GB" dirty="0"/>
        </a:p>
      </dgm:t>
    </dgm:pt>
    <dgm:pt modelId="{9E6EAF54-9C46-C24A-B64B-D73BFE1D7009}" type="parTrans" cxnId="{2980A1EB-7BDD-9B45-87C8-347928B0F094}">
      <dgm:prSet/>
      <dgm:spPr/>
      <dgm:t>
        <a:bodyPr/>
        <a:lstStyle/>
        <a:p>
          <a:endParaRPr lang="en-GB"/>
        </a:p>
      </dgm:t>
    </dgm:pt>
    <dgm:pt modelId="{E103DDFD-A17E-BA47-9F68-A22CA9546DA8}" type="sibTrans" cxnId="{2980A1EB-7BDD-9B45-87C8-347928B0F094}">
      <dgm:prSet/>
      <dgm:spPr/>
      <dgm:t>
        <a:bodyPr/>
        <a:lstStyle/>
        <a:p>
          <a:endParaRPr lang="en-GB"/>
        </a:p>
      </dgm:t>
    </dgm:pt>
    <dgm:pt modelId="{7199A94B-6E99-A04F-B4E9-364125AB9397}">
      <dgm:prSet phldrT="[Text]"/>
      <dgm:spPr/>
      <dgm:t>
        <a:bodyPr/>
        <a:lstStyle/>
        <a:p>
          <a:r>
            <a:rPr lang="en-GB"/>
            <a:t>Working across services and communities to prevent detect and report neglect and abuse. </a:t>
          </a:r>
        </a:p>
      </dgm:t>
    </dgm:pt>
    <dgm:pt modelId="{CFAC68CB-0275-FE46-BD17-6C34FC2E72A4}" type="parTrans" cxnId="{213AA04A-93BB-E14C-BEB3-4919B65E87F1}">
      <dgm:prSet/>
      <dgm:spPr/>
      <dgm:t>
        <a:bodyPr/>
        <a:lstStyle/>
        <a:p>
          <a:endParaRPr lang="en-GB"/>
        </a:p>
      </dgm:t>
    </dgm:pt>
    <dgm:pt modelId="{27BCC10C-45E4-C348-B2E6-AC3741DE47C0}" type="sibTrans" cxnId="{213AA04A-93BB-E14C-BEB3-4919B65E87F1}">
      <dgm:prSet/>
      <dgm:spPr/>
      <dgm:t>
        <a:bodyPr/>
        <a:lstStyle/>
        <a:p>
          <a:endParaRPr lang="en-GB"/>
        </a:p>
      </dgm:t>
    </dgm:pt>
    <dgm:pt modelId="{574CD137-F4BE-4647-B77D-AFB8FE8E49C2}">
      <dgm:prSet/>
      <dgm:spPr/>
      <dgm:t>
        <a:bodyPr/>
        <a:lstStyle/>
        <a:p>
          <a:r>
            <a:rPr lang="en-GB"/>
            <a:t>Prevention</a:t>
          </a:r>
          <a:endParaRPr lang="en-GB" dirty="0"/>
        </a:p>
      </dgm:t>
    </dgm:pt>
    <dgm:pt modelId="{09BF0162-BEE8-5441-8D7D-732CADD090D2}" type="parTrans" cxnId="{2874B009-8D56-674A-9AB2-A14AAA910CFE}">
      <dgm:prSet/>
      <dgm:spPr/>
      <dgm:t>
        <a:bodyPr/>
        <a:lstStyle/>
        <a:p>
          <a:endParaRPr lang="en-GB"/>
        </a:p>
      </dgm:t>
    </dgm:pt>
    <dgm:pt modelId="{83C84186-B928-F945-BA25-43D4CA50DF90}" type="sibTrans" cxnId="{2874B009-8D56-674A-9AB2-A14AAA910CFE}">
      <dgm:prSet/>
      <dgm:spPr/>
      <dgm:t>
        <a:bodyPr/>
        <a:lstStyle/>
        <a:p>
          <a:endParaRPr lang="en-GB"/>
        </a:p>
      </dgm:t>
    </dgm:pt>
    <dgm:pt modelId="{BE6F5DA7-8D33-EE48-B9B4-C5B8EE087BAC}">
      <dgm:prSet/>
      <dgm:spPr/>
      <dgm:t>
        <a:bodyPr/>
        <a:lstStyle/>
        <a:p>
          <a:r>
            <a:rPr lang="en-GB"/>
            <a:t>Taking action before harm occurs or risk escalated.</a:t>
          </a:r>
        </a:p>
      </dgm:t>
    </dgm:pt>
    <dgm:pt modelId="{50BC47D2-D674-3B4E-8274-3C0FC8BDFDA3}" type="parTrans" cxnId="{D0F275C6-3239-B145-925F-54DCEBAD5F2B}">
      <dgm:prSet/>
      <dgm:spPr/>
      <dgm:t>
        <a:bodyPr/>
        <a:lstStyle/>
        <a:p>
          <a:endParaRPr lang="en-GB"/>
        </a:p>
      </dgm:t>
    </dgm:pt>
    <dgm:pt modelId="{C7630B67-46D2-6D47-84E4-9EDA9BBC10BD}" type="sibTrans" cxnId="{D0F275C6-3239-B145-925F-54DCEBAD5F2B}">
      <dgm:prSet/>
      <dgm:spPr/>
      <dgm:t>
        <a:bodyPr/>
        <a:lstStyle/>
        <a:p>
          <a:endParaRPr lang="en-GB"/>
        </a:p>
      </dgm:t>
    </dgm:pt>
    <dgm:pt modelId="{2A62248C-B0E9-C241-9BD0-A7DAFEE7B936}">
      <dgm:prSet/>
      <dgm:spPr/>
      <dgm:t>
        <a:bodyPr/>
        <a:lstStyle/>
        <a:p>
          <a:r>
            <a:rPr lang="en-GB"/>
            <a:t>Accountability</a:t>
          </a:r>
          <a:endParaRPr lang="en-GB" dirty="0"/>
        </a:p>
      </dgm:t>
    </dgm:pt>
    <dgm:pt modelId="{8CCE6445-082E-0145-92D8-267465449361}" type="parTrans" cxnId="{EE739DB0-891A-F04D-9544-0A4CA73DEEFE}">
      <dgm:prSet/>
      <dgm:spPr/>
      <dgm:t>
        <a:bodyPr/>
        <a:lstStyle/>
        <a:p>
          <a:endParaRPr lang="en-GB"/>
        </a:p>
      </dgm:t>
    </dgm:pt>
    <dgm:pt modelId="{74B080B2-84F6-9043-BCD2-EF6F290E7575}" type="sibTrans" cxnId="{EE739DB0-891A-F04D-9544-0A4CA73DEEFE}">
      <dgm:prSet/>
      <dgm:spPr/>
      <dgm:t>
        <a:bodyPr/>
        <a:lstStyle/>
        <a:p>
          <a:endParaRPr lang="en-GB"/>
        </a:p>
      </dgm:t>
    </dgm:pt>
    <dgm:pt modelId="{9D906D74-E036-CA4B-85F8-1C7487E5E410}">
      <dgm:prSet/>
      <dgm:spPr/>
      <dgm:t>
        <a:bodyPr/>
        <a:lstStyle/>
        <a:p>
          <a:r>
            <a:rPr lang="en-GB"/>
            <a:t>Enabling service users and leaders to challenge agencies for their responses toy rhose at risk of harm.</a:t>
          </a:r>
        </a:p>
      </dgm:t>
    </dgm:pt>
    <dgm:pt modelId="{4B57D3C4-1B9F-8643-8280-EEFD50727413}" type="parTrans" cxnId="{F280F140-53FD-B34F-8962-4B678A802CC9}">
      <dgm:prSet/>
      <dgm:spPr/>
      <dgm:t>
        <a:bodyPr/>
        <a:lstStyle/>
        <a:p>
          <a:endParaRPr lang="en-GB"/>
        </a:p>
      </dgm:t>
    </dgm:pt>
    <dgm:pt modelId="{6EECED83-F7CE-224C-AA56-89DF94FBF568}" type="sibTrans" cxnId="{F280F140-53FD-B34F-8962-4B678A802CC9}">
      <dgm:prSet/>
      <dgm:spPr/>
      <dgm:t>
        <a:bodyPr/>
        <a:lstStyle/>
        <a:p>
          <a:endParaRPr lang="en-GB"/>
        </a:p>
      </dgm:t>
    </dgm:pt>
    <dgm:pt modelId="{A61D593A-AAC6-FB43-9081-AF1734EBF85C}">
      <dgm:prSet/>
      <dgm:spPr/>
      <dgm:t>
        <a:bodyPr/>
        <a:lstStyle/>
        <a:p>
          <a:r>
            <a:rPr lang="en-GB"/>
            <a:t>Protection</a:t>
          </a:r>
          <a:endParaRPr lang="en-GB" dirty="0"/>
        </a:p>
      </dgm:t>
    </dgm:pt>
    <dgm:pt modelId="{8ED027C4-B7DF-6749-AD58-887E320B33FB}" type="parTrans" cxnId="{2C650618-D350-8845-A456-D4666F533E42}">
      <dgm:prSet/>
      <dgm:spPr/>
      <dgm:t>
        <a:bodyPr/>
        <a:lstStyle/>
        <a:p>
          <a:endParaRPr lang="en-GB"/>
        </a:p>
      </dgm:t>
    </dgm:pt>
    <dgm:pt modelId="{6A1772CB-E9FB-1043-82F5-0D5C9A7C023D}" type="sibTrans" cxnId="{2C650618-D350-8845-A456-D4666F533E42}">
      <dgm:prSet/>
      <dgm:spPr/>
      <dgm:t>
        <a:bodyPr/>
        <a:lstStyle/>
        <a:p>
          <a:endParaRPr lang="en-GB"/>
        </a:p>
      </dgm:t>
    </dgm:pt>
    <dgm:pt modelId="{1EEE824A-AEC0-384A-B707-8A8FFE1B55AA}">
      <dgm:prSet/>
      <dgm:spPr/>
      <dgm:t>
        <a:bodyPr/>
        <a:lstStyle/>
        <a:p>
          <a:r>
            <a:rPr lang="en-GB" dirty="0"/>
            <a:t>Supporting those in need as a result of abuse or neglect. </a:t>
          </a:r>
        </a:p>
      </dgm:t>
    </dgm:pt>
    <dgm:pt modelId="{277DC186-55C3-B34E-B736-DF76312362DB}" type="parTrans" cxnId="{312915BB-8578-6D49-9A09-F29785E4CAD9}">
      <dgm:prSet/>
      <dgm:spPr/>
      <dgm:t>
        <a:bodyPr/>
        <a:lstStyle/>
        <a:p>
          <a:endParaRPr lang="en-GB"/>
        </a:p>
      </dgm:t>
    </dgm:pt>
    <dgm:pt modelId="{3F8654A1-0147-DB45-9929-234354C00193}" type="sibTrans" cxnId="{312915BB-8578-6D49-9A09-F29785E4CAD9}">
      <dgm:prSet/>
      <dgm:spPr/>
      <dgm:t>
        <a:bodyPr/>
        <a:lstStyle/>
        <a:p>
          <a:endParaRPr lang="en-GB"/>
        </a:p>
      </dgm:t>
    </dgm:pt>
    <dgm:pt modelId="{D6594FD3-F2F7-1A46-8872-2E89F4665429}" type="pres">
      <dgm:prSet presAssocID="{96B899C5-A553-0246-BABA-04DD3D6AEBB3}" presName="Name0" presStyleCnt="0">
        <dgm:presLayoutVars>
          <dgm:dir/>
          <dgm:animLvl val="lvl"/>
          <dgm:resizeHandles val="exact"/>
        </dgm:presLayoutVars>
      </dgm:prSet>
      <dgm:spPr/>
      <dgm:t>
        <a:bodyPr/>
        <a:lstStyle/>
        <a:p>
          <a:endParaRPr lang="en-GB"/>
        </a:p>
      </dgm:t>
    </dgm:pt>
    <dgm:pt modelId="{049A0F8C-5FCC-974B-8555-1A5C9F914FDD}" type="pres">
      <dgm:prSet presAssocID="{61FA9D37-F019-FD4E-A328-18E2B4759058}" presName="linNode" presStyleCnt="0"/>
      <dgm:spPr/>
    </dgm:pt>
    <dgm:pt modelId="{57C9914C-50B1-384B-8BE6-635A540CC083}" type="pres">
      <dgm:prSet presAssocID="{61FA9D37-F019-FD4E-A328-18E2B4759058}" presName="parentText" presStyleLbl="node1" presStyleIdx="0" presStyleCnt="6">
        <dgm:presLayoutVars>
          <dgm:chMax val="1"/>
          <dgm:bulletEnabled val="1"/>
        </dgm:presLayoutVars>
      </dgm:prSet>
      <dgm:spPr/>
      <dgm:t>
        <a:bodyPr/>
        <a:lstStyle/>
        <a:p>
          <a:endParaRPr lang="en-GB"/>
        </a:p>
      </dgm:t>
    </dgm:pt>
    <dgm:pt modelId="{C584D1F4-5B79-274D-9A56-B1B37D68C64B}" type="pres">
      <dgm:prSet presAssocID="{61FA9D37-F019-FD4E-A328-18E2B4759058}" presName="descendantText" presStyleLbl="alignAccFollowNode1" presStyleIdx="0" presStyleCnt="6">
        <dgm:presLayoutVars>
          <dgm:bulletEnabled val="1"/>
        </dgm:presLayoutVars>
      </dgm:prSet>
      <dgm:spPr/>
      <dgm:t>
        <a:bodyPr/>
        <a:lstStyle/>
        <a:p>
          <a:endParaRPr lang="en-GB"/>
        </a:p>
      </dgm:t>
    </dgm:pt>
    <dgm:pt modelId="{E092905F-1962-B640-98B5-E37B59647DF0}" type="pres">
      <dgm:prSet presAssocID="{08B5E3D8-1867-CB4E-8037-149359442577}" presName="sp" presStyleCnt="0"/>
      <dgm:spPr/>
    </dgm:pt>
    <dgm:pt modelId="{3C879CE9-DC2E-6E43-96EB-BD83F56E411D}" type="pres">
      <dgm:prSet presAssocID="{524B052D-9617-BA49-B3E4-8EE30C15377C}" presName="linNode" presStyleCnt="0"/>
      <dgm:spPr/>
    </dgm:pt>
    <dgm:pt modelId="{CD585CD4-0904-2843-9019-763ED717E860}" type="pres">
      <dgm:prSet presAssocID="{524B052D-9617-BA49-B3E4-8EE30C15377C}" presName="parentText" presStyleLbl="node1" presStyleIdx="1" presStyleCnt="6">
        <dgm:presLayoutVars>
          <dgm:chMax val="1"/>
          <dgm:bulletEnabled val="1"/>
        </dgm:presLayoutVars>
      </dgm:prSet>
      <dgm:spPr/>
      <dgm:t>
        <a:bodyPr/>
        <a:lstStyle/>
        <a:p>
          <a:endParaRPr lang="en-GB"/>
        </a:p>
      </dgm:t>
    </dgm:pt>
    <dgm:pt modelId="{254B4F67-A80B-FB40-B2C7-59CEB68E6663}" type="pres">
      <dgm:prSet presAssocID="{524B052D-9617-BA49-B3E4-8EE30C15377C}" presName="descendantText" presStyleLbl="alignAccFollowNode1" presStyleIdx="1" presStyleCnt="6">
        <dgm:presLayoutVars>
          <dgm:bulletEnabled val="1"/>
        </dgm:presLayoutVars>
      </dgm:prSet>
      <dgm:spPr/>
      <dgm:t>
        <a:bodyPr/>
        <a:lstStyle/>
        <a:p>
          <a:endParaRPr lang="en-GB"/>
        </a:p>
      </dgm:t>
    </dgm:pt>
    <dgm:pt modelId="{AFC6711F-E9AC-2C4B-9F1B-0B87484F2054}" type="pres">
      <dgm:prSet presAssocID="{E0E91E7F-4C32-0345-9739-9271194FCCF4}" presName="sp" presStyleCnt="0"/>
      <dgm:spPr/>
    </dgm:pt>
    <dgm:pt modelId="{7D971FD3-19AF-6641-9B65-C60C66BCB57A}" type="pres">
      <dgm:prSet presAssocID="{4C317BBA-E930-C045-90C1-571AFAD7E510}" presName="linNode" presStyleCnt="0"/>
      <dgm:spPr/>
    </dgm:pt>
    <dgm:pt modelId="{C65E2F5E-2D44-5E4B-B9F3-226D00FB8245}" type="pres">
      <dgm:prSet presAssocID="{4C317BBA-E930-C045-90C1-571AFAD7E510}" presName="parentText" presStyleLbl="node1" presStyleIdx="2" presStyleCnt="6">
        <dgm:presLayoutVars>
          <dgm:chMax val="1"/>
          <dgm:bulletEnabled val="1"/>
        </dgm:presLayoutVars>
      </dgm:prSet>
      <dgm:spPr/>
      <dgm:t>
        <a:bodyPr/>
        <a:lstStyle/>
        <a:p>
          <a:endParaRPr lang="en-GB"/>
        </a:p>
      </dgm:t>
    </dgm:pt>
    <dgm:pt modelId="{3B3635A6-E9A1-984F-9580-B786D97436C2}" type="pres">
      <dgm:prSet presAssocID="{4C317BBA-E930-C045-90C1-571AFAD7E510}" presName="descendantText" presStyleLbl="alignAccFollowNode1" presStyleIdx="2" presStyleCnt="6">
        <dgm:presLayoutVars>
          <dgm:bulletEnabled val="1"/>
        </dgm:presLayoutVars>
      </dgm:prSet>
      <dgm:spPr/>
      <dgm:t>
        <a:bodyPr/>
        <a:lstStyle/>
        <a:p>
          <a:endParaRPr lang="en-GB"/>
        </a:p>
      </dgm:t>
    </dgm:pt>
    <dgm:pt modelId="{B6C0E950-DBA9-1144-87D0-04064BF36627}" type="pres">
      <dgm:prSet presAssocID="{E103DDFD-A17E-BA47-9F68-A22CA9546DA8}" presName="sp" presStyleCnt="0"/>
      <dgm:spPr/>
    </dgm:pt>
    <dgm:pt modelId="{14CAC052-7381-3841-BF39-31FC10625469}" type="pres">
      <dgm:prSet presAssocID="{574CD137-F4BE-4647-B77D-AFB8FE8E49C2}" presName="linNode" presStyleCnt="0"/>
      <dgm:spPr/>
    </dgm:pt>
    <dgm:pt modelId="{5D2EC856-50F8-2941-9F31-BBE099F5804B}" type="pres">
      <dgm:prSet presAssocID="{574CD137-F4BE-4647-B77D-AFB8FE8E49C2}" presName="parentText" presStyleLbl="node1" presStyleIdx="3" presStyleCnt="6">
        <dgm:presLayoutVars>
          <dgm:chMax val="1"/>
          <dgm:bulletEnabled val="1"/>
        </dgm:presLayoutVars>
      </dgm:prSet>
      <dgm:spPr/>
      <dgm:t>
        <a:bodyPr/>
        <a:lstStyle/>
        <a:p>
          <a:endParaRPr lang="en-GB"/>
        </a:p>
      </dgm:t>
    </dgm:pt>
    <dgm:pt modelId="{89E6A609-89CE-5240-A576-0B5A0D2DCDEE}" type="pres">
      <dgm:prSet presAssocID="{574CD137-F4BE-4647-B77D-AFB8FE8E49C2}" presName="descendantText" presStyleLbl="alignAccFollowNode1" presStyleIdx="3" presStyleCnt="6">
        <dgm:presLayoutVars>
          <dgm:bulletEnabled val="1"/>
        </dgm:presLayoutVars>
      </dgm:prSet>
      <dgm:spPr/>
      <dgm:t>
        <a:bodyPr/>
        <a:lstStyle/>
        <a:p>
          <a:endParaRPr lang="en-GB"/>
        </a:p>
      </dgm:t>
    </dgm:pt>
    <dgm:pt modelId="{536FABFB-6311-FE40-AA6B-1B9EDE080FE0}" type="pres">
      <dgm:prSet presAssocID="{83C84186-B928-F945-BA25-43D4CA50DF90}" presName="sp" presStyleCnt="0"/>
      <dgm:spPr/>
    </dgm:pt>
    <dgm:pt modelId="{5174A6A4-BDEA-4D4E-88FF-042D88EC25BC}" type="pres">
      <dgm:prSet presAssocID="{A61D593A-AAC6-FB43-9081-AF1734EBF85C}" presName="linNode" presStyleCnt="0"/>
      <dgm:spPr/>
    </dgm:pt>
    <dgm:pt modelId="{7A7A2FD9-C08C-6B40-BEA7-60D04C0B5621}" type="pres">
      <dgm:prSet presAssocID="{A61D593A-AAC6-FB43-9081-AF1734EBF85C}" presName="parentText" presStyleLbl="node1" presStyleIdx="4" presStyleCnt="6">
        <dgm:presLayoutVars>
          <dgm:chMax val="1"/>
          <dgm:bulletEnabled val="1"/>
        </dgm:presLayoutVars>
      </dgm:prSet>
      <dgm:spPr/>
      <dgm:t>
        <a:bodyPr/>
        <a:lstStyle/>
        <a:p>
          <a:endParaRPr lang="en-GB"/>
        </a:p>
      </dgm:t>
    </dgm:pt>
    <dgm:pt modelId="{E36BB419-034C-1542-A842-3B7BBC60B3CC}" type="pres">
      <dgm:prSet presAssocID="{A61D593A-AAC6-FB43-9081-AF1734EBF85C}" presName="descendantText" presStyleLbl="alignAccFollowNode1" presStyleIdx="4" presStyleCnt="6">
        <dgm:presLayoutVars>
          <dgm:bulletEnabled val="1"/>
        </dgm:presLayoutVars>
      </dgm:prSet>
      <dgm:spPr/>
      <dgm:t>
        <a:bodyPr/>
        <a:lstStyle/>
        <a:p>
          <a:endParaRPr lang="en-GB"/>
        </a:p>
      </dgm:t>
    </dgm:pt>
    <dgm:pt modelId="{9ECFFD4F-4120-BA49-8B83-36CCCAEE5C20}" type="pres">
      <dgm:prSet presAssocID="{6A1772CB-E9FB-1043-82F5-0D5C9A7C023D}" presName="sp" presStyleCnt="0"/>
      <dgm:spPr/>
    </dgm:pt>
    <dgm:pt modelId="{B276D0B7-93A1-EC4B-AE9C-FDBA80F08D2D}" type="pres">
      <dgm:prSet presAssocID="{2A62248C-B0E9-C241-9BD0-A7DAFEE7B936}" presName="linNode" presStyleCnt="0"/>
      <dgm:spPr/>
    </dgm:pt>
    <dgm:pt modelId="{11768D32-E2FE-2A4F-A3E3-A92FDFC8C6D2}" type="pres">
      <dgm:prSet presAssocID="{2A62248C-B0E9-C241-9BD0-A7DAFEE7B936}" presName="parentText" presStyleLbl="node1" presStyleIdx="5" presStyleCnt="6">
        <dgm:presLayoutVars>
          <dgm:chMax val="1"/>
          <dgm:bulletEnabled val="1"/>
        </dgm:presLayoutVars>
      </dgm:prSet>
      <dgm:spPr/>
      <dgm:t>
        <a:bodyPr/>
        <a:lstStyle/>
        <a:p>
          <a:endParaRPr lang="en-GB"/>
        </a:p>
      </dgm:t>
    </dgm:pt>
    <dgm:pt modelId="{9E72BDFA-F15C-3C47-B134-3C5E28830593}" type="pres">
      <dgm:prSet presAssocID="{2A62248C-B0E9-C241-9BD0-A7DAFEE7B936}" presName="descendantText" presStyleLbl="alignAccFollowNode1" presStyleIdx="5" presStyleCnt="6">
        <dgm:presLayoutVars>
          <dgm:bulletEnabled val="1"/>
        </dgm:presLayoutVars>
      </dgm:prSet>
      <dgm:spPr/>
      <dgm:t>
        <a:bodyPr/>
        <a:lstStyle/>
        <a:p>
          <a:endParaRPr lang="en-GB"/>
        </a:p>
      </dgm:t>
    </dgm:pt>
  </dgm:ptLst>
  <dgm:cxnLst>
    <dgm:cxn modelId="{288CC3EB-A33B-5D41-9B2E-946858F2E400}" type="presOf" srcId="{96B899C5-A553-0246-BABA-04DD3D6AEBB3}" destId="{D6594FD3-F2F7-1A46-8872-2E89F4665429}" srcOrd="0" destOrd="0" presId="urn:microsoft.com/office/officeart/2005/8/layout/vList5"/>
    <dgm:cxn modelId="{79F3995B-D97F-3548-B940-E928431DC93C}" srcId="{96B899C5-A553-0246-BABA-04DD3D6AEBB3}" destId="{524B052D-9617-BA49-B3E4-8EE30C15377C}" srcOrd="1" destOrd="0" parTransId="{1A87748C-C2E6-F24D-B568-35130ED1EDB1}" sibTransId="{E0E91E7F-4C32-0345-9739-9271194FCCF4}"/>
    <dgm:cxn modelId="{E727ABE0-AFDD-DB4F-A050-398B74884BAB}" srcId="{96B899C5-A553-0246-BABA-04DD3D6AEBB3}" destId="{61FA9D37-F019-FD4E-A328-18E2B4759058}" srcOrd="0" destOrd="0" parTransId="{DB0F3A82-F027-E541-84DB-FFB67064A249}" sibTransId="{08B5E3D8-1867-CB4E-8037-149359442577}"/>
    <dgm:cxn modelId="{312915BB-8578-6D49-9A09-F29785E4CAD9}" srcId="{A61D593A-AAC6-FB43-9081-AF1734EBF85C}" destId="{1EEE824A-AEC0-384A-B707-8A8FFE1B55AA}" srcOrd="0" destOrd="0" parTransId="{277DC186-55C3-B34E-B736-DF76312362DB}" sibTransId="{3F8654A1-0147-DB45-9929-234354C00193}"/>
    <dgm:cxn modelId="{73C9835F-5EEE-6D49-9DDF-5590A3C5AD4F}" type="presOf" srcId="{BE6F5DA7-8D33-EE48-B9B4-C5B8EE087BAC}" destId="{89E6A609-89CE-5240-A576-0B5A0D2DCDEE}" srcOrd="0" destOrd="0" presId="urn:microsoft.com/office/officeart/2005/8/layout/vList5"/>
    <dgm:cxn modelId="{A9250E92-B64E-974C-994F-5C56B6729366}" type="presOf" srcId="{574CD137-F4BE-4647-B77D-AFB8FE8E49C2}" destId="{5D2EC856-50F8-2941-9F31-BBE099F5804B}" srcOrd="0" destOrd="0" presId="urn:microsoft.com/office/officeart/2005/8/layout/vList5"/>
    <dgm:cxn modelId="{2C650618-D350-8845-A456-D4666F533E42}" srcId="{96B899C5-A553-0246-BABA-04DD3D6AEBB3}" destId="{A61D593A-AAC6-FB43-9081-AF1734EBF85C}" srcOrd="4" destOrd="0" parTransId="{8ED027C4-B7DF-6749-AD58-887E320B33FB}" sibTransId="{6A1772CB-E9FB-1043-82F5-0D5C9A7C023D}"/>
    <dgm:cxn modelId="{DAE8A2E7-6803-D740-AAAF-740C37AA145F}" type="presOf" srcId="{1EEE824A-AEC0-384A-B707-8A8FFE1B55AA}" destId="{E36BB419-034C-1542-A842-3B7BBC60B3CC}" srcOrd="0" destOrd="0" presId="urn:microsoft.com/office/officeart/2005/8/layout/vList5"/>
    <dgm:cxn modelId="{2874B009-8D56-674A-9AB2-A14AAA910CFE}" srcId="{96B899C5-A553-0246-BABA-04DD3D6AEBB3}" destId="{574CD137-F4BE-4647-B77D-AFB8FE8E49C2}" srcOrd="3" destOrd="0" parTransId="{09BF0162-BEE8-5441-8D7D-732CADD090D2}" sibTransId="{83C84186-B928-F945-BA25-43D4CA50DF90}"/>
    <dgm:cxn modelId="{810D11DD-35F8-0641-8946-8EDE68CFABEA}" type="presOf" srcId="{2A62248C-B0E9-C241-9BD0-A7DAFEE7B936}" destId="{11768D32-E2FE-2A4F-A3E3-A92FDFC8C6D2}" srcOrd="0" destOrd="0" presId="urn:microsoft.com/office/officeart/2005/8/layout/vList5"/>
    <dgm:cxn modelId="{3109C103-76C7-BF43-A9B5-AF8BA0F88607}" srcId="{524B052D-9617-BA49-B3E4-8EE30C15377C}" destId="{E1782542-A490-0B4B-8628-777F5A4DBBF3}" srcOrd="0" destOrd="0" parTransId="{C0DDD755-0C63-1640-8CD3-E4ABC90743E0}" sibTransId="{34F42EF2-1B1A-5E46-B003-3F0A6B02F84F}"/>
    <dgm:cxn modelId="{213AA04A-93BB-E14C-BEB3-4919B65E87F1}" srcId="{4C317BBA-E930-C045-90C1-571AFAD7E510}" destId="{7199A94B-6E99-A04F-B4E9-364125AB9397}" srcOrd="0" destOrd="0" parTransId="{CFAC68CB-0275-FE46-BD17-6C34FC2E72A4}" sibTransId="{27BCC10C-45E4-C348-B2E6-AC3741DE47C0}"/>
    <dgm:cxn modelId="{16C212A4-5635-BA40-A659-EA4925E03873}" type="presOf" srcId="{524B052D-9617-BA49-B3E4-8EE30C15377C}" destId="{CD585CD4-0904-2843-9019-763ED717E860}" srcOrd="0" destOrd="0" presId="urn:microsoft.com/office/officeart/2005/8/layout/vList5"/>
    <dgm:cxn modelId="{66E957FF-6155-3240-8F03-C9C96763F670}" type="presOf" srcId="{61FA9D37-F019-FD4E-A328-18E2B4759058}" destId="{57C9914C-50B1-384B-8BE6-635A540CC083}" srcOrd="0" destOrd="0" presId="urn:microsoft.com/office/officeart/2005/8/layout/vList5"/>
    <dgm:cxn modelId="{056822F0-63C7-AC4B-BAD1-03A3119D486A}" type="presOf" srcId="{85E43351-FE43-E346-88EF-266009FDDFEB}" destId="{C584D1F4-5B79-274D-9A56-B1B37D68C64B}" srcOrd="0" destOrd="0" presId="urn:microsoft.com/office/officeart/2005/8/layout/vList5"/>
    <dgm:cxn modelId="{9F8A7542-7154-7544-B87A-93E8AF1BB0CB}" type="presOf" srcId="{E1782542-A490-0B4B-8628-777F5A4DBBF3}" destId="{254B4F67-A80B-FB40-B2C7-59CEB68E6663}" srcOrd="0" destOrd="0" presId="urn:microsoft.com/office/officeart/2005/8/layout/vList5"/>
    <dgm:cxn modelId="{12F172BC-B898-954E-901F-5CF3500A0BC3}" type="presOf" srcId="{4C317BBA-E930-C045-90C1-571AFAD7E510}" destId="{C65E2F5E-2D44-5E4B-B9F3-226D00FB8245}" srcOrd="0" destOrd="0" presId="urn:microsoft.com/office/officeart/2005/8/layout/vList5"/>
    <dgm:cxn modelId="{180F82BA-3016-A34B-BDBE-2B34ABF633F4}" type="presOf" srcId="{9D906D74-E036-CA4B-85F8-1C7487E5E410}" destId="{9E72BDFA-F15C-3C47-B134-3C5E28830593}" srcOrd="0" destOrd="0" presId="urn:microsoft.com/office/officeart/2005/8/layout/vList5"/>
    <dgm:cxn modelId="{2980A1EB-7BDD-9B45-87C8-347928B0F094}" srcId="{96B899C5-A553-0246-BABA-04DD3D6AEBB3}" destId="{4C317BBA-E930-C045-90C1-571AFAD7E510}" srcOrd="2" destOrd="0" parTransId="{9E6EAF54-9C46-C24A-B64B-D73BFE1D7009}" sibTransId="{E103DDFD-A17E-BA47-9F68-A22CA9546DA8}"/>
    <dgm:cxn modelId="{D0F275C6-3239-B145-925F-54DCEBAD5F2B}" srcId="{574CD137-F4BE-4647-B77D-AFB8FE8E49C2}" destId="{BE6F5DA7-8D33-EE48-B9B4-C5B8EE087BAC}" srcOrd="0" destOrd="0" parTransId="{50BC47D2-D674-3B4E-8274-3C0FC8BDFDA3}" sibTransId="{C7630B67-46D2-6D47-84E4-9EDA9BBC10BD}"/>
    <dgm:cxn modelId="{9E1E90A1-EBB2-BA4B-B246-5E482D383310}" srcId="{61FA9D37-F019-FD4E-A328-18E2B4759058}" destId="{85E43351-FE43-E346-88EF-266009FDDFEB}" srcOrd="0" destOrd="0" parTransId="{98254585-468F-494B-8B58-7500C3DA08A5}" sibTransId="{A83E098A-C073-4D49-ADB0-D3F16DBD9405}"/>
    <dgm:cxn modelId="{0DD5642E-FC33-0549-B5CA-3E8647C74D6A}" type="presOf" srcId="{A61D593A-AAC6-FB43-9081-AF1734EBF85C}" destId="{7A7A2FD9-C08C-6B40-BEA7-60D04C0B5621}" srcOrd="0" destOrd="0" presId="urn:microsoft.com/office/officeart/2005/8/layout/vList5"/>
    <dgm:cxn modelId="{EE739DB0-891A-F04D-9544-0A4CA73DEEFE}" srcId="{96B899C5-A553-0246-BABA-04DD3D6AEBB3}" destId="{2A62248C-B0E9-C241-9BD0-A7DAFEE7B936}" srcOrd="5" destOrd="0" parTransId="{8CCE6445-082E-0145-92D8-267465449361}" sibTransId="{74B080B2-84F6-9043-BCD2-EF6F290E7575}"/>
    <dgm:cxn modelId="{265CBD6B-84D7-5A4E-99A2-AE57560D8F83}" type="presOf" srcId="{7199A94B-6E99-A04F-B4E9-364125AB9397}" destId="{3B3635A6-E9A1-984F-9580-B786D97436C2}" srcOrd="0" destOrd="0" presId="urn:microsoft.com/office/officeart/2005/8/layout/vList5"/>
    <dgm:cxn modelId="{F280F140-53FD-B34F-8962-4B678A802CC9}" srcId="{2A62248C-B0E9-C241-9BD0-A7DAFEE7B936}" destId="{9D906D74-E036-CA4B-85F8-1C7487E5E410}" srcOrd="0" destOrd="0" parTransId="{4B57D3C4-1B9F-8643-8280-EEFD50727413}" sibTransId="{6EECED83-F7CE-224C-AA56-89DF94FBF568}"/>
    <dgm:cxn modelId="{1FCB31C9-F0B7-E64B-8C48-4E9381601C1D}" type="presParOf" srcId="{D6594FD3-F2F7-1A46-8872-2E89F4665429}" destId="{049A0F8C-5FCC-974B-8555-1A5C9F914FDD}" srcOrd="0" destOrd="0" presId="urn:microsoft.com/office/officeart/2005/8/layout/vList5"/>
    <dgm:cxn modelId="{B4AFE6BF-4DC3-5B4B-BC3B-661FD3873817}" type="presParOf" srcId="{049A0F8C-5FCC-974B-8555-1A5C9F914FDD}" destId="{57C9914C-50B1-384B-8BE6-635A540CC083}" srcOrd="0" destOrd="0" presId="urn:microsoft.com/office/officeart/2005/8/layout/vList5"/>
    <dgm:cxn modelId="{AEC36695-8CD1-8946-AD6F-5600B8EB85BE}" type="presParOf" srcId="{049A0F8C-5FCC-974B-8555-1A5C9F914FDD}" destId="{C584D1F4-5B79-274D-9A56-B1B37D68C64B}" srcOrd="1" destOrd="0" presId="urn:microsoft.com/office/officeart/2005/8/layout/vList5"/>
    <dgm:cxn modelId="{EE5BEADD-F2B8-324D-A584-2104DC70CA74}" type="presParOf" srcId="{D6594FD3-F2F7-1A46-8872-2E89F4665429}" destId="{E092905F-1962-B640-98B5-E37B59647DF0}" srcOrd="1" destOrd="0" presId="urn:microsoft.com/office/officeart/2005/8/layout/vList5"/>
    <dgm:cxn modelId="{6AD84BF8-2B0A-074F-984B-54E328EFA59F}" type="presParOf" srcId="{D6594FD3-F2F7-1A46-8872-2E89F4665429}" destId="{3C879CE9-DC2E-6E43-96EB-BD83F56E411D}" srcOrd="2" destOrd="0" presId="urn:microsoft.com/office/officeart/2005/8/layout/vList5"/>
    <dgm:cxn modelId="{0D181492-E433-304A-A990-2C6820DFF544}" type="presParOf" srcId="{3C879CE9-DC2E-6E43-96EB-BD83F56E411D}" destId="{CD585CD4-0904-2843-9019-763ED717E860}" srcOrd="0" destOrd="0" presId="urn:microsoft.com/office/officeart/2005/8/layout/vList5"/>
    <dgm:cxn modelId="{AB745F24-4C0B-1D48-9202-C6A3A5667A72}" type="presParOf" srcId="{3C879CE9-DC2E-6E43-96EB-BD83F56E411D}" destId="{254B4F67-A80B-FB40-B2C7-59CEB68E6663}" srcOrd="1" destOrd="0" presId="urn:microsoft.com/office/officeart/2005/8/layout/vList5"/>
    <dgm:cxn modelId="{0C7488AE-5A00-7249-AB18-4141C1EA8B09}" type="presParOf" srcId="{D6594FD3-F2F7-1A46-8872-2E89F4665429}" destId="{AFC6711F-E9AC-2C4B-9F1B-0B87484F2054}" srcOrd="3" destOrd="0" presId="urn:microsoft.com/office/officeart/2005/8/layout/vList5"/>
    <dgm:cxn modelId="{A6A91294-4BD4-8F49-A10D-77088CFE39E2}" type="presParOf" srcId="{D6594FD3-F2F7-1A46-8872-2E89F4665429}" destId="{7D971FD3-19AF-6641-9B65-C60C66BCB57A}" srcOrd="4" destOrd="0" presId="urn:microsoft.com/office/officeart/2005/8/layout/vList5"/>
    <dgm:cxn modelId="{93E0A038-F828-9241-AA0A-C54020B614B2}" type="presParOf" srcId="{7D971FD3-19AF-6641-9B65-C60C66BCB57A}" destId="{C65E2F5E-2D44-5E4B-B9F3-226D00FB8245}" srcOrd="0" destOrd="0" presId="urn:microsoft.com/office/officeart/2005/8/layout/vList5"/>
    <dgm:cxn modelId="{3AE7FA4A-A4CD-C64A-B6CE-6A8262861EEB}" type="presParOf" srcId="{7D971FD3-19AF-6641-9B65-C60C66BCB57A}" destId="{3B3635A6-E9A1-984F-9580-B786D97436C2}" srcOrd="1" destOrd="0" presId="urn:microsoft.com/office/officeart/2005/8/layout/vList5"/>
    <dgm:cxn modelId="{03AE36A1-2D43-3843-A885-74E0C60111BC}" type="presParOf" srcId="{D6594FD3-F2F7-1A46-8872-2E89F4665429}" destId="{B6C0E950-DBA9-1144-87D0-04064BF36627}" srcOrd="5" destOrd="0" presId="urn:microsoft.com/office/officeart/2005/8/layout/vList5"/>
    <dgm:cxn modelId="{6EFE9199-BB02-6444-AB78-28E9C2E91D0B}" type="presParOf" srcId="{D6594FD3-F2F7-1A46-8872-2E89F4665429}" destId="{14CAC052-7381-3841-BF39-31FC10625469}" srcOrd="6" destOrd="0" presId="urn:microsoft.com/office/officeart/2005/8/layout/vList5"/>
    <dgm:cxn modelId="{E701DE88-4A00-1641-BB9F-5F548CBCFBF4}" type="presParOf" srcId="{14CAC052-7381-3841-BF39-31FC10625469}" destId="{5D2EC856-50F8-2941-9F31-BBE099F5804B}" srcOrd="0" destOrd="0" presId="urn:microsoft.com/office/officeart/2005/8/layout/vList5"/>
    <dgm:cxn modelId="{891CDE3E-B704-C048-9B2C-27F4F2FF9769}" type="presParOf" srcId="{14CAC052-7381-3841-BF39-31FC10625469}" destId="{89E6A609-89CE-5240-A576-0B5A0D2DCDEE}" srcOrd="1" destOrd="0" presId="urn:microsoft.com/office/officeart/2005/8/layout/vList5"/>
    <dgm:cxn modelId="{A73FBA10-8307-D946-8EEF-6CB9A5111A4C}" type="presParOf" srcId="{D6594FD3-F2F7-1A46-8872-2E89F4665429}" destId="{536FABFB-6311-FE40-AA6B-1B9EDE080FE0}" srcOrd="7" destOrd="0" presId="urn:microsoft.com/office/officeart/2005/8/layout/vList5"/>
    <dgm:cxn modelId="{B8B91E5D-86FE-704A-A29B-54EE43BEE63F}" type="presParOf" srcId="{D6594FD3-F2F7-1A46-8872-2E89F4665429}" destId="{5174A6A4-BDEA-4D4E-88FF-042D88EC25BC}" srcOrd="8" destOrd="0" presId="urn:microsoft.com/office/officeart/2005/8/layout/vList5"/>
    <dgm:cxn modelId="{36032551-D57C-5A46-B9E0-6746354E47B5}" type="presParOf" srcId="{5174A6A4-BDEA-4D4E-88FF-042D88EC25BC}" destId="{7A7A2FD9-C08C-6B40-BEA7-60D04C0B5621}" srcOrd="0" destOrd="0" presId="urn:microsoft.com/office/officeart/2005/8/layout/vList5"/>
    <dgm:cxn modelId="{7F9CDAAE-36D5-4041-B55B-43D1E8A04594}" type="presParOf" srcId="{5174A6A4-BDEA-4D4E-88FF-042D88EC25BC}" destId="{E36BB419-034C-1542-A842-3B7BBC60B3CC}" srcOrd="1" destOrd="0" presId="urn:microsoft.com/office/officeart/2005/8/layout/vList5"/>
    <dgm:cxn modelId="{9FEF8529-3CEC-CF46-9EE8-C1799463FE95}" type="presParOf" srcId="{D6594FD3-F2F7-1A46-8872-2E89F4665429}" destId="{9ECFFD4F-4120-BA49-8B83-36CCCAEE5C20}" srcOrd="9" destOrd="0" presId="urn:microsoft.com/office/officeart/2005/8/layout/vList5"/>
    <dgm:cxn modelId="{245DCEC1-E228-DE43-955C-46C7C5AB633E}" type="presParOf" srcId="{D6594FD3-F2F7-1A46-8872-2E89F4665429}" destId="{B276D0B7-93A1-EC4B-AE9C-FDBA80F08D2D}" srcOrd="10" destOrd="0" presId="urn:microsoft.com/office/officeart/2005/8/layout/vList5"/>
    <dgm:cxn modelId="{6BBCB1DD-D2A9-884C-B98D-BC57795464A6}" type="presParOf" srcId="{B276D0B7-93A1-EC4B-AE9C-FDBA80F08D2D}" destId="{11768D32-E2FE-2A4F-A3E3-A92FDFC8C6D2}" srcOrd="0" destOrd="0" presId="urn:microsoft.com/office/officeart/2005/8/layout/vList5"/>
    <dgm:cxn modelId="{64A4FA66-2346-754A-B4E6-D19C99F1060B}" type="presParOf" srcId="{B276D0B7-93A1-EC4B-AE9C-FDBA80F08D2D}" destId="{9E72BDFA-F15C-3C47-B134-3C5E288305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80AF52-68C8-0843-AB28-3E1C559FBCF1}"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GB"/>
        </a:p>
      </dgm:t>
    </dgm:pt>
    <dgm:pt modelId="{B689BA0B-1414-D348-9A8D-78ABA325FA6C}">
      <dgm:prSet phldrT="[Text]"/>
      <dgm:spPr/>
      <dgm:t>
        <a:bodyPr/>
        <a:lstStyle/>
        <a:p>
          <a:r>
            <a:rPr lang="en-GB" dirty="0"/>
            <a:t>Document</a:t>
          </a:r>
        </a:p>
      </dgm:t>
    </dgm:pt>
    <dgm:pt modelId="{3A20CE56-E22B-5E4F-A615-AC0F3BA750BF}" type="parTrans" cxnId="{0BA64ADC-F9ED-1843-B9CC-F62A6CB676B7}">
      <dgm:prSet/>
      <dgm:spPr/>
      <dgm:t>
        <a:bodyPr/>
        <a:lstStyle/>
        <a:p>
          <a:endParaRPr lang="en-GB"/>
        </a:p>
      </dgm:t>
    </dgm:pt>
    <dgm:pt modelId="{B8A9D114-6849-FF4B-A402-233BD38B21E1}" type="sibTrans" cxnId="{0BA64ADC-F9ED-1843-B9CC-F62A6CB676B7}">
      <dgm:prSet/>
      <dgm:spPr/>
      <dgm:t>
        <a:bodyPr/>
        <a:lstStyle/>
        <a:p>
          <a:endParaRPr lang="en-GB"/>
        </a:p>
      </dgm:t>
    </dgm:pt>
    <dgm:pt modelId="{4EAEE9D1-1F5F-B04E-A4AE-358A20543CFF}">
      <dgm:prSet phldrT="[Text]"/>
      <dgm:spPr/>
      <dgm:t>
        <a:bodyPr/>
        <a:lstStyle/>
        <a:p>
          <a:r>
            <a:rPr lang="en-GB"/>
            <a:t>Names of those involved</a:t>
          </a:r>
        </a:p>
      </dgm:t>
    </dgm:pt>
    <dgm:pt modelId="{28F90EF3-9413-4B4E-8288-723E996B6A64}" type="parTrans" cxnId="{40669A04-3DAE-0642-991E-63D94102A06C}">
      <dgm:prSet/>
      <dgm:spPr/>
      <dgm:t>
        <a:bodyPr/>
        <a:lstStyle/>
        <a:p>
          <a:endParaRPr lang="en-GB"/>
        </a:p>
      </dgm:t>
    </dgm:pt>
    <dgm:pt modelId="{50B80BF0-7655-3644-8F27-A37395EC1AF1}" type="sibTrans" cxnId="{40669A04-3DAE-0642-991E-63D94102A06C}">
      <dgm:prSet/>
      <dgm:spPr/>
      <dgm:t>
        <a:bodyPr/>
        <a:lstStyle/>
        <a:p>
          <a:endParaRPr lang="en-GB"/>
        </a:p>
      </dgm:t>
    </dgm:pt>
    <dgm:pt modelId="{FD7DBBFB-0CA2-7C4C-A75E-CFD63B372F7B}">
      <dgm:prSet phldrT="[Text]"/>
      <dgm:spPr/>
      <dgm:t>
        <a:bodyPr/>
        <a:lstStyle/>
        <a:p>
          <a:r>
            <a:rPr lang="en-GB"/>
            <a:t>Actual words used</a:t>
          </a:r>
        </a:p>
      </dgm:t>
    </dgm:pt>
    <dgm:pt modelId="{FEBF7DDB-007F-4244-8F17-16BFB073EF95}" type="parTrans" cxnId="{4E78DA98-DFAA-944E-8776-7867F05D4D91}">
      <dgm:prSet/>
      <dgm:spPr/>
      <dgm:t>
        <a:bodyPr/>
        <a:lstStyle/>
        <a:p>
          <a:endParaRPr lang="en-GB"/>
        </a:p>
      </dgm:t>
    </dgm:pt>
    <dgm:pt modelId="{ECD18CCD-99A1-A648-909D-466F9B69F2F2}" type="sibTrans" cxnId="{4E78DA98-DFAA-944E-8776-7867F05D4D91}">
      <dgm:prSet/>
      <dgm:spPr/>
      <dgm:t>
        <a:bodyPr/>
        <a:lstStyle/>
        <a:p>
          <a:endParaRPr lang="en-GB"/>
        </a:p>
      </dgm:t>
    </dgm:pt>
    <dgm:pt modelId="{D7D94A01-3EC8-3747-9FF4-A390F9CB3ADC}">
      <dgm:prSet phldrT="[Text]"/>
      <dgm:spPr/>
      <dgm:t>
        <a:bodyPr/>
        <a:lstStyle/>
        <a:p>
          <a:r>
            <a:rPr lang="en-GB"/>
            <a:t>Separate fact from opinion </a:t>
          </a:r>
        </a:p>
      </dgm:t>
    </dgm:pt>
    <dgm:pt modelId="{00AF4F23-6AE4-8243-BC9D-79C6EF3CF4CD}" type="parTrans" cxnId="{F6877671-B12F-BE4E-B88F-9EE2B5395CC4}">
      <dgm:prSet/>
      <dgm:spPr/>
      <dgm:t>
        <a:bodyPr/>
        <a:lstStyle/>
        <a:p>
          <a:endParaRPr lang="en-GB"/>
        </a:p>
      </dgm:t>
    </dgm:pt>
    <dgm:pt modelId="{61518BAF-7CBB-FE42-B829-CFAD3F42DD9F}" type="sibTrans" cxnId="{F6877671-B12F-BE4E-B88F-9EE2B5395CC4}">
      <dgm:prSet/>
      <dgm:spPr/>
      <dgm:t>
        <a:bodyPr/>
        <a:lstStyle/>
        <a:p>
          <a:endParaRPr lang="en-GB"/>
        </a:p>
      </dgm:t>
    </dgm:pt>
    <dgm:pt modelId="{12A77113-33DE-B941-8A76-D8C9D88FF4A0}">
      <dgm:prSet phldrT="[Text]"/>
      <dgm:spPr/>
      <dgm:t>
        <a:bodyPr/>
        <a:lstStyle/>
        <a:p>
          <a:r>
            <a:rPr lang="en-GB"/>
            <a:t>What action was taken </a:t>
          </a:r>
        </a:p>
      </dgm:t>
    </dgm:pt>
    <dgm:pt modelId="{F3800FFF-65BA-7446-8C40-E87B9F657DBD}" type="parTrans" cxnId="{CD68011F-1A64-6D46-95B7-EDB8513E7AA4}">
      <dgm:prSet/>
      <dgm:spPr/>
      <dgm:t>
        <a:bodyPr/>
        <a:lstStyle/>
        <a:p>
          <a:endParaRPr lang="en-GB"/>
        </a:p>
      </dgm:t>
    </dgm:pt>
    <dgm:pt modelId="{809553D9-EFD7-7145-8A6C-617B09B44AFF}" type="sibTrans" cxnId="{CD68011F-1A64-6D46-95B7-EDB8513E7AA4}">
      <dgm:prSet/>
      <dgm:spPr/>
      <dgm:t>
        <a:bodyPr/>
        <a:lstStyle/>
        <a:p>
          <a:endParaRPr lang="en-GB"/>
        </a:p>
      </dgm:t>
    </dgm:pt>
    <dgm:pt modelId="{3FDDD266-B8AB-3D4F-BC4A-E062928E1BAA}">
      <dgm:prSet/>
      <dgm:spPr/>
      <dgm:t>
        <a:bodyPr/>
        <a:lstStyle/>
        <a:p>
          <a:r>
            <a:rPr lang="en-GB"/>
            <a:t>How is the risk being managed</a:t>
          </a:r>
        </a:p>
      </dgm:t>
    </dgm:pt>
    <dgm:pt modelId="{ACE53895-3D48-BA44-BB99-C9AE54C592E8}" type="parTrans" cxnId="{24D78C0C-CA55-104E-B6A6-4D13E11B0D16}">
      <dgm:prSet/>
      <dgm:spPr/>
      <dgm:t>
        <a:bodyPr/>
        <a:lstStyle/>
        <a:p>
          <a:endParaRPr lang="en-GB"/>
        </a:p>
      </dgm:t>
    </dgm:pt>
    <dgm:pt modelId="{6A97B389-032B-B544-A330-9FCE01E29BE9}" type="sibTrans" cxnId="{24D78C0C-CA55-104E-B6A6-4D13E11B0D16}">
      <dgm:prSet/>
      <dgm:spPr/>
      <dgm:t>
        <a:bodyPr/>
        <a:lstStyle/>
        <a:p>
          <a:endParaRPr lang="en-GB"/>
        </a:p>
      </dgm:t>
    </dgm:pt>
    <dgm:pt modelId="{7315B79B-0069-014D-B6FB-84F5746A1CAB}">
      <dgm:prSet/>
      <dgm:spPr/>
      <dgm:t>
        <a:bodyPr/>
        <a:lstStyle/>
        <a:p>
          <a:r>
            <a:rPr lang="en-GB"/>
            <a:t>Sign, date and record</a:t>
          </a:r>
        </a:p>
      </dgm:t>
    </dgm:pt>
    <dgm:pt modelId="{B85A9D03-2384-D445-B0EF-574C0456FA2F}" type="parTrans" cxnId="{0255AD91-A564-1943-B420-61257A0A9BF3}">
      <dgm:prSet/>
      <dgm:spPr/>
      <dgm:t>
        <a:bodyPr/>
        <a:lstStyle/>
        <a:p>
          <a:endParaRPr lang="en-GB"/>
        </a:p>
      </dgm:t>
    </dgm:pt>
    <dgm:pt modelId="{8894A894-A62A-C144-8A96-86BEF2D44311}" type="sibTrans" cxnId="{0255AD91-A564-1943-B420-61257A0A9BF3}">
      <dgm:prSet/>
      <dgm:spPr/>
      <dgm:t>
        <a:bodyPr/>
        <a:lstStyle/>
        <a:p>
          <a:endParaRPr lang="en-GB"/>
        </a:p>
      </dgm:t>
    </dgm:pt>
    <dgm:pt modelId="{E8ABD4A4-1834-4A44-B5BB-82EFD12CB81D}">
      <dgm:prSet/>
      <dgm:spPr/>
      <dgm:t>
        <a:bodyPr/>
        <a:lstStyle/>
        <a:p>
          <a:r>
            <a:rPr lang="en-GB"/>
            <a:t>What was seen or said</a:t>
          </a:r>
        </a:p>
      </dgm:t>
    </dgm:pt>
    <dgm:pt modelId="{4AAF96C1-6C92-CB48-B4CE-594FC338D94E}" type="parTrans" cxnId="{AC0DB08C-64B4-1641-9A23-FE6845275092}">
      <dgm:prSet/>
      <dgm:spPr/>
      <dgm:t>
        <a:bodyPr/>
        <a:lstStyle/>
        <a:p>
          <a:endParaRPr lang="en-GB"/>
        </a:p>
      </dgm:t>
    </dgm:pt>
    <dgm:pt modelId="{F8E58D5E-BE29-4D4E-A117-3B4FF6AEBC16}" type="sibTrans" cxnId="{AC0DB08C-64B4-1641-9A23-FE6845275092}">
      <dgm:prSet/>
      <dgm:spPr/>
      <dgm:t>
        <a:bodyPr/>
        <a:lstStyle/>
        <a:p>
          <a:endParaRPr lang="en-GB"/>
        </a:p>
      </dgm:t>
    </dgm:pt>
    <dgm:pt modelId="{F023CC58-8AE3-9C49-BBCD-DE780E27A1F0}">
      <dgm:prSet/>
      <dgm:spPr/>
      <dgm:t>
        <a:bodyPr/>
        <a:lstStyle/>
        <a:p>
          <a:r>
            <a:rPr lang="en-GB"/>
            <a:t>Names and ages of any dependants. </a:t>
          </a:r>
        </a:p>
      </dgm:t>
    </dgm:pt>
    <dgm:pt modelId="{F1562B1F-8148-5F48-B536-76B4ED83A335}" type="parTrans" cxnId="{3DFBA852-2423-DF45-8D77-EB32F6F4B8FF}">
      <dgm:prSet/>
      <dgm:spPr/>
      <dgm:t>
        <a:bodyPr/>
        <a:lstStyle/>
        <a:p>
          <a:endParaRPr lang="en-GB"/>
        </a:p>
      </dgm:t>
    </dgm:pt>
    <dgm:pt modelId="{92B026FB-CA31-CC49-8D13-F62BCB0CE19B}" type="sibTrans" cxnId="{3DFBA852-2423-DF45-8D77-EB32F6F4B8FF}">
      <dgm:prSet/>
      <dgm:spPr/>
      <dgm:t>
        <a:bodyPr/>
        <a:lstStyle/>
        <a:p>
          <a:endParaRPr lang="en-GB"/>
        </a:p>
      </dgm:t>
    </dgm:pt>
    <dgm:pt modelId="{16B12AC1-CBCD-7545-98BD-966DDDBA193C}" type="pres">
      <dgm:prSet presAssocID="{A180AF52-68C8-0843-AB28-3E1C559FBCF1}" presName="cycle" presStyleCnt="0">
        <dgm:presLayoutVars>
          <dgm:chMax val="1"/>
          <dgm:dir/>
          <dgm:animLvl val="ctr"/>
          <dgm:resizeHandles val="exact"/>
        </dgm:presLayoutVars>
      </dgm:prSet>
      <dgm:spPr/>
      <dgm:t>
        <a:bodyPr/>
        <a:lstStyle/>
        <a:p>
          <a:endParaRPr lang="en-GB"/>
        </a:p>
      </dgm:t>
    </dgm:pt>
    <dgm:pt modelId="{433338C7-AB9E-B047-AE84-3473708AFBE5}" type="pres">
      <dgm:prSet presAssocID="{B689BA0B-1414-D348-9A8D-78ABA325FA6C}" presName="centerShape" presStyleLbl="node0" presStyleIdx="0" presStyleCnt="1"/>
      <dgm:spPr/>
      <dgm:t>
        <a:bodyPr/>
        <a:lstStyle/>
        <a:p>
          <a:endParaRPr lang="en-GB"/>
        </a:p>
      </dgm:t>
    </dgm:pt>
    <dgm:pt modelId="{3CA09987-9F1C-064E-AB8E-6F08931BA48A}" type="pres">
      <dgm:prSet presAssocID="{28F90EF3-9413-4B4E-8288-723E996B6A64}" presName="Name9" presStyleLbl="parChTrans1D2" presStyleIdx="0" presStyleCnt="8"/>
      <dgm:spPr/>
      <dgm:t>
        <a:bodyPr/>
        <a:lstStyle/>
        <a:p>
          <a:endParaRPr lang="en-GB"/>
        </a:p>
      </dgm:t>
    </dgm:pt>
    <dgm:pt modelId="{EAFA8369-91A7-2744-9468-D7D014A7AC31}" type="pres">
      <dgm:prSet presAssocID="{28F90EF3-9413-4B4E-8288-723E996B6A64}" presName="connTx" presStyleLbl="parChTrans1D2" presStyleIdx="0" presStyleCnt="8"/>
      <dgm:spPr/>
      <dgm:t>
        <a:bodyPr/>
        <a:lstStyle/>
        <a:p>
          <a:endParaRPr lang="en-GB"/>
        </a:p>
      </dgm:t>
    </dgm:pt>
    <dgm:pt modelId="{AC3D5B6A-EB37-C045-BE45-A804CCFACEBA}" type="pres">
      <dgm:prSet presAssocID="{4EAEE9D1-1F5F-B04E-A4AE-358A20543CFF}" presName="node" presStyleLbl="node1" presStyleIdx="0" presStyleCnt="8">
        <dgm:presLayoutVars>
          <dgm:bulletEnabled val="1"/>
        </dgm:presLayoutVars>
      </dgm:prSet>
      <dgm:spPr/>
      <dgm:t>
        <a:bodyPr/>
        <a:lstStyle/>
        <a:p>
          <a:endParaRPr lang="en-GB"/>
        </a:p>
      </dgm:t>
    </dgm:pt>
    <dgm:pt modelId="{73F65803-FA25-9747-BD46-FF887B1689BB}" type="pres">
      <dgm:prSet presAssocID="{FEBF7DDB-007F-4244-8F17-16BFB073EF95}" presName="Name9" presStyleLbl="parChTrans1D2" presStyleIdx="1" presStyleCnt="8"/>
      <dgm:spPr/>
      <dgm:t>
        <a:bodyPr/>
        <a:lstStyle/>
        <a:p>
          <a:endParaRPr lang="en-GB"/>
        </a:p>
      </dgm:t>
    </dgm:pt>
    <dgm:pt modelId="{10E45EE6-C9A0-5346-A12E-17FE8961A728}" type="pres">
      <dgm:prSet presAssocID="{FEBF7DDB-007F-4244-8F17-16BFB073EF95}" presName="connTx" presStyleLbl="parChTrans1D2" presStyleIdx="1" presStyleCnt="8"/>
      <dgm:spPr/>
      <dgm:t>
        <a:bodyPr/>
        <a:lstStyle/>
        <a:p>
          <a:endParaRPr lang="en-GB"/>
        </a:p>
      </dgm:t>
    </dgm:pt>
    <dgm:pt modelId="{634D68B5-0404-AA43-8FE9-717DCB8AE2CD}" type="pres">
      <dgm:prSet presAssocID="{FD7DBBFB-0CA2-7C4C-A75E-CFD63B372F7B}" presName="node" presStyleLbl="node1" presStyleIdx="1" presStyleCnt="8">
        <dgm:presLayoutVars>
          <dgm:bulletEnabled val="1"/>
        </dgm:presLayoutVars>
      </dgm:prSet>
      <dgm:spPr/>
      <dgm:t>
        <a:bodyPr/>
        <a:lstStyle/>
        <a:p>
          <a:endParaRPr lang="en-GB"/>
        </a:p>
      </dgm:t>
    </dgm:pt>
    <dgm:pt modelId="{348AA2C9-38CC-6F4D-8594-EC4F3BB03953}" type="pres">
      <dgm:prSet presAssocID="{00AF4F23-6AE4-8243-BC9D-79C6EF3CF4CD}" presName="Name9" presStyleLbl="parChTrans1D2" presStyleIdx="2" presStyleCnt="8"/>
      <dgm:spPr/>
      <dgm:t>
        <a:bodyPr/>
        <a:lstStyle/>
        <a:p>
          <a:endParaRPr lang="en-GB"/>
        </a:p>
      </dgm:t>
    </dgm:pt>
    <dgm:pt modelId="{507E5DA0-2E14-384B-A506-F26A04631AFE}" type="pres">
      <dgm:prSet presAssocID="{00AF4F23-6AE4-8243-BC9D-79C6EF3CF4CD}" presName="connTx" presStyleLbl="parChTrans1D2" presStyleIdx="2" presStyleCnt="8"/>
      <dgm:spPr/>
      <dgm:t>
        <a:bodyPr/>
        <a:lstStyle/>
        <a:p>
          <a:endParaRPr lang="en-GB"/>
        </a:p>
      </dgm:t>
    </dgm:pt>
    <dgm:pt modelId="{73D203F6-1134-5A43-ABFC-7A08E3DE9879}" type="pres">
      <dgm:prSet presAssocID="{D7D94A01-3EC8-3747-9FF4-A390F9CB3ADC}" presName="node" presStyleLbl="node1" presStyleIdx="2" presStyleCnt="8">
        <dgm:presLayoutVars>
          <dgm:bulletEnabled val="1"/>
        </dgm:presLayoutVars>
      </dgm:prSet>
      <dgm:spPr/>
      <dgm:t>
        <a:bodyPr/>
        <a:lstStyle/>
        <a:p>
          <a:endParaRPr lang="en-GB"/>
        </a:p>
      </dgm:t>
    </dgm:pt>
    <dgm:pt modelId="{94A12169-FC00-6F4B-B349-7CE06F8D2CB7}" type="pres">
      <dgm:prSet presAssocID="{F3800FFF-65BA-7446-8C40-E87B9F657DBD}" presName="Name9" presStyleLbl="parChTrans1D2" presStyleIdx="3" presStyleCnt="8"/>
      <dgm:spPr/>
      <dgm:t>
        <a:bodyPr/>
        <a:lstStyle/>
        <a:p>
          <a:endParaRPr lang="en-GB"/>
        </a:p>
      </dgm:t>
    </dgm:pt>
    <dgm:pt modelId="{8BB2594B-8065-1548-AAD3-7C3802853245}" type="pres">
      <dgm:prSet presAssocID="{F3800FFF-65BA-7446-8C40-E87B9F657DBD}" presName="connTx" presStyleLbl="parChTrans1D2" presStyleIdx="3" presStyleCnt="8"/>
      <dgm:spPr/>
      <dgm:t>
        <a:bodyPr/>
        <a:lstStyle/>
        <a:p>
          <a:endParaRPr lang="en-GB"/>
        </a:p>
      </dgm:t>
    </dgm:pt>
    <dgm:pt modelId="{2A3FA5B6-8011-F745-85CD-AB388E381606}" type="pres">
      <dgm:prSet presAssocID="{12A77113-33DE-B941-8A76-D8C9D88FF4A0}" presName="node" presStyleLbl="node1" presStyleIdx="3" presStyleCnt="8">
        <dgm:presLayoutVars>
          <dgm:bulletEnabled val="1"/>
        </dgm:presLayoutVars>
      </dgm:prSet>
      <dgm:spPr/>
      <dgm:t>
        <a:bodyPr/>
        <a:lstStyle/>
        <a:p>
          <a:endParaRPr lang="en-GB"/>
        </a:p>
      </dgm:t>
    </dgm:pt>
    <dgm:pt modelId="{A0915EC0-6652-0F45-BD59-DACE2D4F8DBC}" type="pres">
      <dgm:prSet presAssocID="{ACE53895-3D48-BA44-BB99-C9AE54C592E8}" presName="Name9" presStyleLbl="parChTrans1D2" presStyleIdx="4" presStyleCnt="8"/>
      <dgm:spPr/>
      <dgm:t>
        <a:bodyPr/>
        <a:lstStyle/>
        <a:p>
          <a:endParaRPr lang="en-GB"/>
        </a:p>
      </dgm:t>
    </dgm:pt>
    <dgm:pt modelId="{9F8258E3-0CDC-5E4D-93F5-DE5BBAC72598}" type="pres">
      <dgm:prSet presAssocID="{ACE53895-3D48-BA44-BB99-C9AE54C592E8}" presName="connTx" presStyleLbl="parChTrans1D2" presStyleIdx="4" presStyleCnt="8"/>
      <dgm:spPr/>
      <dgm:t>
        <a:bodyPr/>
        <a:lstStyle/>
        <a:p>
          <a:endParaRPr lang="en-GB"/>
        </a:p>
      </dgm:t>
    </dgm:pt>
    <dgm:pt modelId="{2A8AE078-F72A-A143-AEF6-7161945B2FDA}" type="pres">
      <dgm:prSet presAssocID="{3FDDD266-B8AB-3D4F-BC4A-E062928E1BAA}" presName="node" presStyleLbl="node1" presStyleIdx="4" presStyleCnt="8">
        <dgm:presLayoutVars>
          <dgm:bulletEnabled val="1"/>
        </dgm:presLayoutVars>
      </dgm:prSet>
      <dgm:spPr/>
      <dgm:t>
        <a:bodyPr/>
        <a:lstStyle/>
        <a:p>
          <a:endParaRPr lang="en-GB"/>
        </a:p>
      </dgm:t>
    </dgm:pt>
    <dgm:pt modelId="{A910516E-EF58-7B4B-9EDE-C508800239FB}" type="pres">
      <dgm:prSet presAssocID="{B85A9D03-2384-D445-B0EF-574C0456FA2F}" presName="Name9" presStyleLbl="parChTrans1D2" presStyleIdx="5" presStyleCnt="8"/>
      <dgm:spPr/>
      <dgm:t>
        <a:bodyPr/>
        <a:lstStyle/>
        <a:p>
          <a:endParaRPr lang="en-GB"/>
        </a:p>
      </dgm:t>
    </dgm:pt>
    <dgm:pt modelId="{A074FB5C-DE24-7E49-B2BF-C64115EEB0DB}" type="pres">
      <dgm:prSet presAssocID="{B85A9D03-2384-D445-B0EF-574C0456FA2F}" presName="connTx" presStyleLbl="parChTrans1D2" presStyleIdx="5" presStyleCnt="8"/>
      <dgm:spPr/>
      <dgm:t>
        <a:bodyPr/>
        <a:lstStyle/>
        <a:p>
          <a:endParaRPr lang="en-GB"/>
        </a:p>
      </dgm:t>
    </dgm:pt>
    <dgm:pt modelId="{A4405CD0-5FB9-3442-AA75-0D807E47B816}" type="pres">
      <dgm:prSet presAssocID="{7315B79B-0069-014D-B6FB-84F5746A1CAB}" presName="node" presStyleLbl="node1" presStyleIdx="5" presStyleCnt="8">
        <dgm:presLayoutVars>
          <dgm:bulletEnabled val="1"/>
        </dgm:presLayoutVars>
      </dgm:prSet>
      <dgm:spPr/>
      <dgm:t>
        <a:bodyPr/>
        <a:lstStyle/>
        <a:p>
          <a:endParaRPr lang="en-GB"/>
        </a:p>
      </dgm:t>
    </dgm:pt>
    <dgm:pt modelId="{D990BCB9-07FA-3E44-8E4E-98887CBB0DDF}" type="pres">
      <dgm:prSet presAssocID="{4AAF96C1-6C92-CB48-B4CE-594FC338D94E}" presName="Name9" presStyleLbl="parChTrans1D2" presStyleIdx="6" presStyleCnt="8"/>
      <dgm:spPr/>
      <dgm:t>
        <a:bodyPr/>
        <a:lstStyle/>
        <a:p>
          <a:endParaRPr lang="en-GB"/>
        </a:p>
      </dgm:t>
    </dgm:pt>
    <dgm:pt modelId="{61AAC163-AE4C-9D48-95FC-AA65521D2DF5}" type="pres">
      <dgm:prSet presAssocID="{4AAF96C1-6C92-CB48-B4CE-594FC338D94E}" presName="connTx" presStyleLbl="parChTrans1D2" presStyleIdx="6" presStyleCnt="8"/>
      <dgm:spPr/>
      <dgm:t>
        <a:bodyPr/>
        <a:lstStyle/>
        <a:p>
          <a:endParaRPr lang="en-GB"/>
        </a:p>
      </dgm:t>
    </dgm:pt>
    <dgm:pt modelId="{FE160769-F35E-C846-8EB3-EE9ED0589E93}" type="pres">
      <dgm:prSet presAssocID="{E8ABD4A4-1834-4A44-B5BB-82EFD12CB81D}" presName="node" presStyleLbl="node1" presStyleIdx="6" presStyleCnt="8">
        <dgm:presLayoutVars>
          <dgm:bulletEnabled val="1"/>
        </dgm:presLayoutVars>
      </dgm:prSet>
      <dgm:spPr/>
      <dgm:t>
        <a:bodyPr/>
        <a:lstStyle/>
        <a:p>
          <a:endParaRPr lang="en-GB"/>
        </a:p>
      </dgm:t>
    </dgm:pt>
    <dgm:pt modelId="{0D124B01-987C-114E-BC7D-176B6D6F87DD}" type="pres">
      <dgm:prSet presAssocID="{F1562B1F-8148-5F48-B536-76B4ED83A335}" presName="Name9" presStyleLbl="parChTrans1D2" presStyleIdx="7" presStyleCnt="8"/>
      <dgm:spPr/>
      <dgm:t>
        <a:bodyPr/>
        <a:lstStyle/>
        <a:p>
          <a:endParaRPr lang="en-GB"/>
        </a:p>
      </dgm:t>
    </dgm:pt>
    <dgm:pt modelId="{BD3E2DDA-31AE-1A4F-997E-4DB46794B0E5}" type="pres">
      <dgm:prSet presAssocID="{F1562B1F-8148-5F48-B536-76B4ED83A335}" presName="connTx" presStyleLbl="parChTrans1D2" presStyleIdx="7" presStyleCnt="8"/>
      <dgm:spPr/>
      <dgm:t>
        <a:bodyPr/>
        <a:lstStyle/>
        <a:p>
          <a:endParaRPr lang="en-GB"/>
        </a:p>
      </dgm:t>
    </dgm:pt>
    <dgm:pt modelId="{428702E9-0376-DB47-B260-CC13C3AC2256}" type="pres">
      <dgm:prSet presAssocID="{F023CC58-8AE3-9C49-BBCD-DE780E27A1F0}" presName="node" presStyleLbl="node1" presStyleIdx="7" presStyleCnt="8">
        <dgm:presLayoutVars>
          <dgm:bulletEnabled val="1"/>
        </dgm:presLayoutVars>
      </dgm:prSet>
      <dgm:spPr/>
      <dgm:t>
        <a:bodyPr/>
        <a:lstStyle/>
        <a:p>
          <a:endParaRPr lang="en-GB"/>
        </a:p>
      </dgm:t>
    </dgm:pt>
  </dgm:ptLst>
  <dgm:cxnLst>
    <dgm:cxn modelId="{30235C24-26F1-EA49-AA5E-CBFE4558F925}" type="presOf" srcId="{F1562B1F-8148-5F48-B536-76B4ED83A335}" destId="{BD3E2DDA-31AE-1A4F-997E-4DB46794B0E5}" srcOrd="1" destOrd="0" presId="urn:microsoft.com/office/officeart/2005/8/layout/radial1"/>
    <dgm:cxn modelId="{83651E76-0378-9144-812C-D2C152A48A9D}" type="presOf" srcId="{F023CC58-8AE3-9C49-BBCD-DE780E27A1F0}" destId="{428702E9-0376-DB47-B260-CC13C3AC2256}" srcOrd="0" destOrd="0" presId="urn:microsoft.com/office/officeart/2005/8/layout/radial1"/>
    <dgm:cxn modelId="{AC0DB08C-64B4-1641-9A23-FE6845275092}" srcId="{B689BA0B-1414-D348-9A8D-78ABA325FA6C}" destId="{E8ABD4A4-1834-4A44-B5BB-82EFD12CB81D}" srcOrd="6" destOrd="0" parTransId="{4AAF96C1-6C92-CB48-B4CE-594FC338D94E}" sibTransId="{F8E58D5E-BE29-4D4E-A117-3B4FF6AEBC16}"/>
    <dgm:cxn modelId="{7EF6ABA9-E2C5-264F-8553-246CAC056952}" type="presOf" srcId="{12A77113-33DE-B941-8A76-D8C9D88FF4A0}" destId="{2A3FA5B6-8011-F745-85CD-AB388E381606}" srcOrd="0" destOrd="0" presId="urn:microsoft.com/office/officeart/2005/8/layout/radial1"/>
    <dgm:cxn modelId="{DFA70FE3-FF88-9A45-B84C-3E580DDBA2FF}" type="presOf" srcId="{F3800FFF-65BA-7446-8C40-E87B9F657DBD}" destId="{94A12169-FC00-6F4B-B349-7CE06F8D2CB7}" srcOrd="0" destOrd="0" presId="urn:microsoft.com/office/officeart/2005/8/layout/radial1"/>
    <dgm:cxn modelId="{87796991-0636-9548-A5A2-A5C3C76F1F71}" type="presOf" srcId="{B689BA0B-1414-D348-9A8D-78ABA325FA6C}" destId="{433338C7-AB9E-B047-AE84-3473708AFBE5}" srcOrd="0" destOrd="0" presId="urn:microsoft.com/office/officeart/2005/8/layout/radial1"/>
    <dgm:cxn modelId="{8B8023BE-3CED-CB49-AAA6-D0CCC8459122}" type="presOf" srcId="{B85A9D03-2384-D445-B0EF-574C0456FA2F}" destId="{A074FB5C-DE24-7E49-B2BF-C64115EEB0DB}" srcOrd="1" destOrd="0" presId="urn:microsoft.com/office/officeart/2005/8/layout/radial1"/>
    <dgm:cxn modelId="{F6877671-B12F-BE4E-B88F-9EE2B5395CC4}" srcId="{B689BA0B-1414-D348-9A8D-78ABA325FA6C}" destId="{D7D94A01-3EC8-3747-9FF4-A390F9CB3ADC}" srcOrd="2" destOrd="0" parTransId="{00AF4F23-6AE4-8243-BC9D-79C6EF3CF4CD}" sibTransId="{61518BAF-7CBB-FE42-B829-CFAD3F42DD9F}"/>
    <dgm:cxn modelId="{C6F27B40-CC42-FF49-B14F-754C670547AF}" type="presOf" srcId="{FD7DBBFB-0CA2-7C4C-A75E-CFD63B372F7B}" destId="{634D68B5-0404-AA43-8FE9-717DCB8AE2CD}" srcOrd="0" destOrd="0" presId="urn:microsoft.com/office/officeart/2005/8/layout/radial1"/>
    <dgm:cxn modelId="{FFE316DC-54FE-9E47-ACB6-36C4F336761A}" type="presOf" srcId="{F3800FFF-65BA-7446-8C40-E87B9F657DBD}" destId="{8BB2594B-8065-1548-AAD3-7C3802853245}" srcOrd="1" destOrd="0" presId="urn:microsoft.com/office/officeart/2005/8/layout/radial1"/>
    <dgm:cxn modelId="{0BA64ADC-F9ED-1843-B9CC-F62A6CB676B7}" srcId="{A180AF52-68C8-0843-AB28-3E1C559FBCF1}" destId="{B689BA0B-1414-D348-9A8D-78ABA325FA6C}" srcOrd="0" destOrd="0" parTransId="{3A20CE56-E22B-5E4F-A615-AC0F3BA750BF}" sibTransId="{B8A9D114-6849-FF4B-A402-233BD38B21E1}"/>
    <dgm:cxn modelId="{48183FFA-B3D2-C943-9471-AA322F7E560E}" type="presOf" srcId="{4EAEE9D1-1F5F-B04E-A4AE-358A20543CFF}" destId="{AC3D5B6A-EB37-C045-BE45-A804CCFACEBA}" srcOrd="0" destOrd="0" presId="urn:microsoft.com/office/officeart/2005/8/layout/radial1"/>
    <dgm:cxn modelId="{A14404F3-5C3B-6E4B-937E-EA6ADF4BA7F4}" type="presOf" srcId="{7315B79B-0069-014D-B6FB-84F5746A1CAB}" destId="{A4405CD0-5FB9-3442-AA75-0D807E47B816}" srcOrd="0" destOrd="0" presId="urn:microsoft.com/office/officeart/2005/8/layout/radial1"/>
    <dgm:cxn modelId="{E09ECFFE-D267-9247-AD2D-5061595A13BF}" type="presOf" srcId="{4AAF96C1-6C92-CB48-B4CE-594FC338D94E}" destId="{61AAC163-AE4C-9D48-95FC-AA65521D2DF5}" srcOrd="1" destOrd="0" presId="urn:microsoft.com/office/officeart/2005/8/layout/radial1"/>
    <dgm:cxn modelId="{2C458856-D45E-EC4F-9485-FBC3AA53D841}" type="presOf" srcId="{28F90EF3-9413-4B4E-8288-723E996B6A64}" destId="{3CA09987-9F1C-064E-AB8E-6F08931BA48A}" srcOrd="0" destOrd="0" presId="urn:microsoft.com/office/officeart/2005/8/layout/radial1"/>
    <dgm:cxn modelId="{112460DD-DC15-A841-AE71-3A9603328822}" type="presOf" srcId="{00AF4F23-6AE4-8243-BC9D-79C6EF3CF4CD}" destId="{507E5DA0-2E14-384B-A506-F26A04631AFE}" srcOrd="1" destOrd="0" presId="urn:microsoft.com/office/officeart/2005/8/layout/radial1"/>
    <dgm:cxn modelId="{B2041C99-1B33-E843-94AB-B83F91BE6C6C}" type="presOf" srcId="{FEBF7DDB-007F-4244-8F17-16BFB073EF95}" destId="{73F65803-FA25-9747-BD46-FF887B1689BB}" srcOrd="0" destOrd="0" presId="urn:microsoft.com/office/officeart/2005/8/layout/radial1"/>
    <dgm:cxn modelId="{2D8660A1-E053-7642-AA2F-FC679322FCB7}" type="presOf" srcId="{3FDDD266-B8AB-3D4F-BC4A-E062928E1BAA}" destId="{2A8AE078-F72A-A143-AEF6-7161945B2FDA}" srcOrd="0" destOrd="0" presId="urn:microsoft.com/office/officeart/2005/8/layout/radial1"/>
    <dgm:cxn modelId="{C79B6699-D92F-564E-861A-D60ACA9E75F4}" type="presOf" srcId="{FEBF7DDB-007F-4244-8F17-16BFB073EF95}" destId="{10E45EE6-C9A0-5346-A12E-17FE8961A728}" srcOrd="1" destOrd="0" presId="urn:microsoft.com/office/officeart/2005/8/layout/radial1"/>
    <dgm:cxn modelId="{0255AD91-A564-1943-B420-61257A0A9BF3}" srcId="{B689BA0B-1414-D348-9A8D-78ABA325FA6C}" destId="{7315B79B-0069-014D-B6FB-84F5746A1CAB}" srcOrd="5" destOrd="0" parTransId="{B85A9D03-2384-D445-B0EF-574C0456FA2F}" sibTransId="{8894A894-A62A-C144-8A96-86BEF2D44311}"/>
    <dgm:cxn modelId="{CD68011F-1A64-6D46-95B7-EDB8513E7AA4}" srcId="{B689BA0B-1414-D348-9A8D-78ABA325FA6C}" destId="{12A77113-33DE-B941-8A76-D8C9D88FF4A0}" srcOrd="3" destOrd="0" parTransId="{F3800FFF-65BA-7446-8C40-E87B9F657DBD}" sibTransId="{809553D9-EFD7-7145-8A6C-617B09B44AFF}"/>
    <dgm:cxn modelId="{7E7199D8-A737-2645-B380-5EA75F5AB25E}" type="presOf" srcId="{00AF4F23-6AE4-8243-BC9D-79C6EF3CF4CD}" destId="{348AA2C9-38CC-6F4D-8594-EC4F3BB03953}" srcOrd="0" destOrd="0" presId="urn:microsoft.com/office/officeart/2005/8/layout/radial1"/>
    <dgm:cxn modelId="{3DFBA852-2423-DF45-8D77-EB32F6F4B8FF}" srcId="{B689BA0B-1414-D348-9A8D-78ABA325FA6C}" destId="{F023CC58-8AE3-9C49-BBCD-DE780E27A1F0}" srcOrd="7" destOrd="0" parTransId="{F1562B1F-8148-5F48-B536-76B4ED83A335}" sibTransId="{92B026FB-CA31-CC49-8D13-F62BCB0CE19B}"/>
    <dgm:cxn modelId="{14E3162C-98C0-D849-A039-B5C84FF33A93}" type="presOf" srcId="{E8ABD4A4-1834-4A44-B5BB-82EFD12CB81D}" destId="{FE160769-F35E-C846-8EB3-EE9ED0589E93}" srcOrd="0" destOrd="0" presId="urn:microsoft.com/office/officeart/2005/8/layout/radial1"/>
    <dgm:cxn modelId="{7D75DD4F-EA9F-0D45-80C7-B80CCD7FC52A}" type="presOf" srcId="{F1562B1F-8148-5F48-B536-76B4ED83A335}" destId="{0D124B01-987C-114E-BC7D-176B6D6F87DD}" srcOrd="0" destOrd="0" presId="urn:microsoft.com/office/officeart/2005/8/layout/radial1"/>
    <dgm:cxn modelId="{4C4B183B-6C18-1B43-95BC-7832D854EB75}" type="presOf" srcId="{A180AF52-68C8-0843-AB28-3E1C559FBCF1}" destId="{16B12AC1-CBCD-7545-98BD-966DDDBA193C}" srcOrd="0" destOrd="0" presId="urn:microsoft.com/office/officeart/2005/8/layout/radial1"/>
    <dgm:cxn modelId="{8424039B-0FD8-4F46-94F4-BAD1D43F4046}" type="presOf" srcId="{ACE53895-3D48-BA44-BB99-C9AE54C592E8}" destId="{A0915EC0-6652-0F45-BD59-DACE2D4F8DBC}" srcOrd="0" destOrd="0" presId="urn:microsoft.com/office/officeart/2005/8/layout/radial1"/>
    <dgm:cxn modelId="{415EC521-8256-C443-A8B1-9196F8FE66E5}" type="presOf" srcId="{ACE53895-3D48-BA44-BB99-C9AE54C592E8}" destId="{9F8258E3-0CDC-5E4D-93F5-DE5BBAC72598}" srcOrd="1" destOrd="0" presId="urn:microsoft.com/office/officeart/2005/8/layout/radial1"/>
    <dgm:cxn modelId="{D2E8D181-E01B-204D-81F1-17C370A1B9F1}" type="presOf" srcId="{28F90EF3-9413-4B4E-8288-723E996B6A64}" destId="{EAFA8369-91A7-2744-9468-D7D014A7AC31}" srcOrd="1" destOrd="0" presId="urn:microsoft.com/office/officeart/2005/8/layout/radial1"/>
    <dgm:cxn modelId="{40669A04-3DAE-0642-991E-63D94102A06C}" srcId="{B689BA0B-1414-D348-9A8D-78ABA325FA6C}" destId="{4EAEE9D1-1F5F-B04E-A4AE-358A20543CFF}" srcOrd="0" destOrd="0" parTransId="{28F90EF3-9413-4B4E-8288-723E996B6A64}" sibTransId="{50B80BF0-7655-3644-8F27-A37395EC1AF1}"/>
    <dgm:cxn modelId="{4E78DA98-DFAA-944E-8776-7867F05D4D91}" srcId="{B689BA0B-1414-D348-9A8D-78ABA325FA6C}" destId="{FD7DBBFB-0CA2-7C4C-A75E-CFD63B372F7B}" srcOrd="1" destOrd="0" parTransId="{FEBF7DDB-007F-4244-8F17-16BFB073EF95}" sibTransId="{ECD18CCD-99A1-A648-909D-466F9B69F2F2}"/>
    <dgm:cxn modelId="{66EC4D51-BE13-0C41-AA20-27047B9903FF}" type="presOf" srcId="{B85A9D03-2384-D445-B0EF-574C0456FA2F}" destId="{A910516E-EF58-7B4B-9EDE-C508800239FB}" srcOrd="0" destOrd="0" presId="urn:microsoft.com/office/officeart/2005/8/layout/radial1"/>
    <dgm:cxn modelId="{24D78C0C-CA55-104E-B6A6-4D13E11B0D16}" srcId="{B689BA0B-1414-D348-9A8D-78ABA325FA6C}" destId="{3FDDD266-B8AB-3D4F-BC4A-E062928E1BAA}" srcOrd="4" destOrd="0" parTransId="{ACE53895-3D48-BA44-BB99-C9AE54C592E8}" sibTransId="{6A97B389-032B-B544-A330-9FCE01E29BE9}"/>
    <dgm:cxn modelId="{0F449A8F-0D92-4945-93FB-EA4B33693788}" type="presOf" srcId="{4AAF96C1-6C92-CB48-B4CE-594FC338D94E}" destId="{D990BCB9-07FA-3E44-8E4E-98887CBB0DDF}" srcOrd="0" destOrd="0" presId="urn:microsoft.com/office/officeart/2005/8/layout/radial1"/>
    <dgm:cxn modelId="{0195164C-C39D-0B4C-B6C1-D511E57424ED}" type="presOf" srcId="{D7D94A01-3EC8-3747-9FF4-A390F9CB3ADC}" destId="{73D203F6-1134-5A43-ABFC-7A08E3DE9879}" srcOrd="0" destOrd="0" presId="urn:microsoft.com/office/officeart/2005/8/layout/radial1"/>
    <dgm:cxn modelId="{0A16A190-6072-0F40-A78A-24A8BDD99E56}" type="presParOf" srcId="{16B12AC1-CBCD-7545-98BD-966DDDBA193C}" destId="{433338C7-AB9E-B047-AE84-3473708AFBE5}" srcOrd="0" destOrd="0" presId="urn:microsoft.com/office/officeart/2005/8/layout/radial1"/>
    <dgm:cxn modelId="{20603FC8-D448-C94E-9497-5AFA9A719B9B}" type="presParOf" srcId="{16B12AC1-CBCD-7545-98BD-966DDDBA193C}" destId="{3CA09987-9F1C-064E-AB8E-6F08931BA48A}" srcOrd="1" destOrd="0" presId="urn:microsoft.com/office/officeart/2005/8/layout/radial1"/>
    <dgm:cxn modelId="{82B9EF54-5AF9-AA4D-A5B8-5F08A8D52752}" type="presParOf" srcId="{3CA09987-9F1C-064E-AB8E-6F08931BA48A}" destId="{EAFA8369-91A7-2744-9468-D7D014A7AC31}" srcOrd="0" destOrd="0" presId="urn:microsoft.com/office/officeart/2005/8/layout/radial1"/>
    <dgm:cxn modelId="{B3BCCC9E-BDF0-F447-BCAA-2BE1A0329326}" type="presParOf" srcId="{16B12AC1-CBCD-7545-98BD-966DDDBA193C}" destId="{AC3D5B6A-EB37-C045-BE45-A804CCFACEBA}" srcOrd="2" destOrd="0" presId="urn:microsoft.com/office/officeart/2005/8/layout/radial1"/>
    <dgm:cxn modelId="{A02C3C58-3380-614F-8B93-7353BADD7193}" type="presParOf" srcId="{16B12AC1-CBCD-7545-98BD-966DDDBA193C}" destId="{73F65803-FA25-9747-BD46-FF887B1689BB}" srcOrd="3" destOrd="0" presId="urn:microsoft.com/office/officeart/2005/8/layout/radial1"/>
    <dgm:cxn modelId="{551C46E2-82B4-5A40-AD8C-C6D4DB16ADB4}" type="presParOf" srcId="{73F65803-FA25-9747-BD46-FF887B1689BB}" destId="{10E45EE6-C9A0-5346-A12E-17FE8961A728}" srcOrd="0" destOrd="0" presId="urn:microsoft.com/office/officeart/2005/8/layout/radial1"/>
    <dgm:cxn modelId="{F197A795-C9D0-2841-A01A-350533DAF52B}" type="presParOf" srcId="{16B12AC1-CBCD-7545-98BD-966DDDBA193C}" destId="{634D68B5-0404-AA43-8FE9-717DCB8AE2CD}" srcOrd="4" destOrd="0" presId="urn:microsoft.com/office/officeart/2005/8/layout/radial1"/>
    <dgm:cxn modelId="{C671DCC7-2427-1D47-A421-2AD05726B8BF}" type="presParOf" srcId="{16B12AC1-CBCD-7545-98BD-966DDDBA193C}" destId="{348AA2C9-38CC-6F4D-8594-EC4F3BB03953}" srcOrd="5" destOrd="0" presId="urn:microsoft.com/office/officeart/2005/8/layout/radial1"/>
    <dgm:cxn modelId="{5B083EEE-AD27-1A45-B47D-7B613E9F27DA}" type="presParOf" srcId="{348AA2C9-38CC-6F4D-8594-EC4F3BB03953}" destId="{507E5DA0-2E14-384B-A506-F26A04631AFE}" srcOrd="0" destOrd="0" presId="urn:microsoft.com/office/officeart/2005/8/layout/radial1"/>
    <dgm:cxn modelId="{2FEE71AD-B78E-7840-906D-402758AF864B}" type="presParOf" srcId="{16B12AC1-CBCD-7545-98BD-966DDDBA193C}" destId="{73D203F6-1134-5A43-ABFC-7A08E3DE9879}" srcOrd="6" destOrd="0" presId="urn:microsoft.com/office/officeart/2005/8/layout/radial1"/>
    <dgm:cxn modelId="{E4450041-C91D-3D4B-8B66-28C148696313}" type="presParOf" srcId="{16B12AC1-CBCD-7545-98BD-966DDDBA193C}" destId="{94A12169-FC00-6F4B-B349-7CE06F8D2CB7}" srcOrd="7" destOrd="0" presId="urn:microsoft.com/office/officeart/2005/8/layout/radial1"/>
    <dgm:cxn modelId="{019EA06E-09CA-364A-AE25-B3FEE79F2C7E}" type="presParOf" srcId="{94A12169-FC00-6F4B-B349-7CE06F8D2CB7}" destId="{8BB2594B-8065-1548-AAD3-7C3802853245}" srcOrd="0" destOrd="0" presId="urn:microsoft.com/office/officeart/2005/8/layout/radial1"/>
    <dgm:cxn modelId="{8CF9B202-8AB1-B444-B3D2-38D6FA023884}" type="presParOf" srcId="{16B12AC1-CBCD-7545-98BD-966DDDBA193C}" destId="{2A3FA5B6-8011-F745-85CD-AB388E381606}" srcOrd="8" destOrd="0" presId="urn:microsoft.com/office/officeart/2005/8/layout/radial1"/>
    <dgm:cxn modelId="{3AA4CED6-AAD4-8E42-8FB1-0E0DD29325E3}" type="presParOf" srcId="{16B12AC1-CBCD-7545-98BD-966DDDBA193C}" destId="{A0915EC0-6652-0F45-BD59-DACE2D4F8DBC}" srcOrd="9" destOrd="0" presId="urn:microsoft.com/office/officeart/2005/8/layout/radial1"/>
    <dgm:cxn modelId="{8A1B30E2-19D2-8C45-9F8C-70A7A38532D3}" type="presParOf" srcId="{A0915EC0-6652-0F45-BD59-DACE2D4F8DBC}" destId="{9F8258E3-0CDC-5E4D-93F5-DE5BBAC72598}" srcOrd="0" destOrd="0" presId="urn:microsoft.com/office/officeart/2005/8/layout/radial1"/>
    <dgm:cxn modelId="{ACC670F6-EE5B-E64E-B488-D96A213449F9}" type="presParOf" srcId="{16B12AC1-CBCD-7545-98BD-966DDDBA193C}" destId="{2A8AE078-F72A-A143-AEF6-7161945B2FDA}" srcOrd="10" destOrd="0" presId="urn:microsoft.com/office/officeart/2005/8/layout/radial1"/>
    <dgm:cxn modelId="{DA8ECF1F-162B-814C-A603-BB7B41950253}" type="presParOf" srcId="{16B12AC1-CBCD-7545-98BD-966DDDBA193C}" destId="{A910516E-EF58-7B4B-9EDE-C508800239FB}" srcOrd="11" destOrd="0" presId="urn:microsoft.com/office/officeart/2005/8/layout/radial1"/>
    <dgm:cxn modelId="{247D09DF-309D-6B47-A366-F773DB7EDB8C}" type="presParOf" srcId="{A910516E-EF58-7B4B-9EDE-C508800239FB}" destId="{A074FB5C-DE24-7E49-B2BF-C64115EEB0DB}" srcOrd="0" destOrd="0" presId="urn:microsoft.com/office/officeart/2005/8/layout/radial1"/>
    <dgm:cxn modelId="{D417C46C-3ADD-E840-ADCA-FF917294B17A}" type="presParOf" srcId="{16B12AC1-CBCD-7545-98BD-966DDDBA193C}" destId="{A4405CD0-5FB9-3442-AA75-0D807E47B816}" srcOrd="12" destOrd="0" presId="urn:microsoft.com/office/officeart/2005/8/layout/radial1"/>
    <dgm:cxn modelId="{4266042C-A5DC-CE41-B25B-FA7E0EE94E1D}" type="presParOf" srcId="{16B12AC1-CBCD-7545-98BD-966DDDBA193C}" destId="{D990BCB9-07FA-3E44-8E4E-98887CBB0DDF}" srcOrd="13" destOrd="0" presId="urn:microsoft.com/office/officeart/2005/8/layout/radial1"/>
    <dgm:cxn modelId="{3068ABF7-3CE0-C849-A8A1-CA12BE08A411}" type="presParOf" srcId="{D990BCB9-07FA-3E44-8E4E-98887CBB0DDF}" destId="{61AAC163-AE4C-9D48-95FC-AA65521D2DF5}" srcOrd="0" destOrd="0" presId="urn:microsoft.com/office/officeart/2005/8/layout/radial1"/>
    <dgm:cxn modelId="{A3FF4BDB-58CE-AC4B-892E-37481DE79EF9}" type="presParOf" srcId="{16B12AC1-CBCD-7545-98BD-966DDDBA193C}" destId="{FE160769-F35E-C846-8EB3-EE9ED0589E93}" srcOrd="14" destOrd="0" presId="urn:microsoft.com/office/officeart/2005/8/layout/radial1"/>
    <dgm:cxn modelId="{7CB96B7B-B861-804B-9B9A-3ECF051313F7}" type="presParOf" srcId="{16B12AC1-CBCD-7545-98BD-966DDDBA193C}" destId="{0D124B01-987C-114E-BC7D-176B6D6F87DD}" srcOrd="15" destOrd="0" presId="urn:microsoft.com/office/officeart/2005/8/layout/radial1"/>
    <dgm:cxn modelId="{3EC72752-532F-AF42-B64C-5EEC48A503CE}" type="presParOf" srcId="{0D124B01-987C-114E-BC7D-176B6D6F87DD}" destId="{BD3E2DDA-31AE-1A4F-997E-4DB46794B0E5}" srcOrd="0" destOrd="0" presId="urn:microsoft.com/office/officeart/2005/8/layout/radial1"/>
    <dgm:cxn modelId="{04CFE0E7-F4E0-B649-9AE0-C10CD1B164DB}" type="presParOf" srcId="{16B12AC1-CBCD-7545-98BD-966DDDBA193C}" destId="{428702E9-0376-DB47-B260-CC13C3AC2256}"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A04B7-34F6-E640-B72F-C46BC148E06B}">
      <dsp:nvSpPr>
        <dsp:cNvPr id="0" name=""/>
        <dsp:cNvSpPr/>
      </dsp:nvSpPr>
      <dsp:spPr>
        <a:xfrm>
          <a:off x="0" y="2209"/>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2A86C-C04D-804C-BD78-93134261E6CE}">
      <dsp:nvSpPr>
        <dsp:cNvPr id="0" name=""/>
        <dsp:cNvSpPr/>
      </dsp:nvSpPr>
      <dsp:spPr>
        <a:xfrm>
          <a:off x="0" y="2209"/>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b="1" kern="1200"/>
            <a:t>The five principles of the Mental Capacity Act</a:t>
          </a:r>
          <a:endParaRPr lang="en-US" sz="3400" kern="1200"/>
        </a:p>
      </dsp:txBody>
      <dsp:txXfrm>
        <a:off x="0" y="2209"/>
        <a:ext cx="10972800" cy="753590"/>
      </dsp:txXfrm>
    </dsp:sp>
    <dsp:sp modelId="{A53813F8-E0C7-C846-A7CC-9CCC8C08144C}">
      <dsp:nvSpPr>
        <dsp:cNvPr id="0" name=""/>
        <dsp:cNvSpPr/>
      </dsp:nvSpPr>
      <dsp:spPr>
        <a:xfrm>
          <a:off x="0" y="75580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7A33B-BE36-1942-ACC2-304B7E7A0DED}">
      <dsp:nvSpPr>
        <dsp:cNvPr id="0" name=""/>
        <dsp:cNvSpPr/>
      </dsp:nvSpPr>
      <dsp:spPr>
        <a:xfrm>
          <a:off x="0" y="755800"/>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Presumption of capacity.</a:t>
          </a:r>
          <a:endParaRPr lang="en-US" sz="3400" kern="1200"/>
        </a:p>
      </dsp:txBody>
      <dsp:txXfrm>
        <a:off x="0" y="755800"/>
        <a:ext cx="10972800" cy="753590"/>
      </dsp:txXfrm>
    </dsp:sp>
    <dsp:sp modelId="{56EA8992-AAFF-E143-A947-33B251C8D101}">
      <dsp:nvSpPr>
        <dsp:cNvPr id="0" name=""/>
        <dsp:cNvSpPr/>
      </dsp:nvSpPr>
      <dsp:spPr>
        <a:xfrm>
          <a:off x="0" y="150939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CD1F4-FDC0-5941-92D7-0BB559B4131B}">
      <dsp:nvSpPr>
        <dsp:cNvPr id="0" name=""/>
        <dsp:cNvSpPr/>
      </dsp:nvSpPr>
      <dsp:spPr>
        <a:xfrm>
          <a:off x="0" y="1509390"/>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dirty="0"/>
            <a:t>Support to make a </a:t>
          </a:r>
          <a:r>
            <a:rPr lang="en-GB" sz="3400" b="1" kern="1200" dirty="0"/>
            <a:t>decision</a:t>
          </a:r>
          <a:r>
            <a:rPr lang="en-GB" sz="3400" kern="1200" dirty="0"/>
            <a:t>.</a:t>
          </a:r>
          <a:endParaRPr lang="en-US" sz="3400" kern="1200" dirty="0"/>
        </a:p>
      </dsp:txBody>
      <dsp:txXfrm>
        <a:off x="0" y="1509390"/>
        <a:ext cx="10972800" cy="753590"/>
      </dsp:txXfrm>
    </dsp:sp>
    <dsp:sp modelId="{11E7FC27-201D-9A42-86F0-209586060602}">
      <dsp:nvSpPr>
        <dsp:cNvPr id="0" name=""/>
        <dsp:cNvSpPr/>
      </dsp:nvSpPr>
      <dsp:spPr>
        <a:xfrm>
          <a:off x="0" y="2262981"/>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0D66B-2D07-0945-B2F6-1CFBBABF6773}">
      <dsp:nvSpPr>
        <dsp:cNvPr id="0" name=""/>
        <dsp:cNvSpPr/>
      </dsp:nvSpPr>
      <dsp:spPr>
        <a:xfrm>
          <a:off x="0" y="2262981"/>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Ability to make unwise decisions.</a:t>
          </a:r>
          <a:endParaRPr lang="en-US" sz="3400" kern="1200"/>
        </a:p>
      </dsp:txBody>
      <dsp:txXfrm>
        <a:off x="0" y="2262981"/>
        <a:ext cx="10972800" cy="753590"/>
      </dsp:txXfrm>
    </dsp:sp>
    <dsp:sp modelId="{A5EEF735-349D-EA45-B906-4C92B2E441E5}">
      <dsp:nvSpPr>
        <dsp:cNvPr id="0" name=""/>
        <dsp:cNvSpPr/>
      </dsp:nvSpPr>
      <dsp:spPr>
        <a:xfrm>
          <a:off x="0" y="301657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FCACE-18DD-7B4B-90AC-F11AB03B41F3}">
      <dsp:nvSpPr>
        <dsp:cNvPr id="0" name=""/>
        <dsp:cNvSpPr/>
      </dsp:nvSpPr>
      <dsp:spPr>
        <a:xfrm>
          <a:off x="0" y="3016572"/>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Best interest.</a:t>
          </a:r>
          <a:endParaRPr lang="en-US" sz="3400" kern="1200"/>
        </a:p>
      </dsp:txBody>
      <dsp:txXfrm>
        <a:off x="0" y="3016572"/>
        <a:ext cx="10972800" cy="753590"/>
      </dsp:txXfrm>
    </dsp:sp>
    <dsp:sp modelId="{F329BC72-E454-964B-8726-06EF1678774F}">
      <dsp:nvSpPr>
        <dsp:cNvPr id="0" name=""/>
        <dsp:cNvSpPr/>
      </dsp:nvSpPr>
      <dsp:spPr>
        <a:xfrm>
          <a:off x="0" y="377016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4148C-2742-6348-AF77-F44BE171713A}">
      <dsp:nvSpPr>
        <dsp:cNvPr id="0" name=""/>
        <dsp:cNvSpPr/>
      </dsp:nvSpPr>
      <dsp:spPr>
        <a:xfrm>
          <a:off x="0" y="3770162"/>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Least restrictive.</a:t>
          </a:r>
          <a:endParaRPr lang="en-US" sz="3400" kern="1200"/>
        </a:p>
      </dsp:txBody>
      <dsp:txXfrm>
        <a:off x="0" y="3770162"/>
        <a:ext cx="10972800" cy="753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3E1A-30AE-3E4B-87EE-0DC11929BE22}">
      <dsp:nvSpPr>
        <dsp:cNvPr id="0" name=""/>
        <dsp:cNvSpPr/>
      </dsp:nvSpPr>
      <dsp:spPr>
        <a:xfrm>
          <a:off x="0" y="55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E139B-B9F1-204F-A58E-F7E5C8341E30}">
      <dsp:nvSpPr>
        <dsp:cNvPr id="0" name=""/>
        <dsp:cNvSpPr/>
      </dsp:nvSpPr>
      <dsp:spPr>
        <a:xfrm>
          <a:off x="0" y="552"/>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Giving children information about the reason for and nature of the treatment.</a:t>
          </a:r>
        </a:p>
      </dsp:txBody>
      <dsp:txXfrm>
        <a:off x="0" y="552"/>
        <a:ext cx="10972800" cy="904971"/>
      </dsp:txXfrm>
    </dsp:sp>
    <dsp:sp modelId="{3EAB52BD-5676-C243-8B71-FF404F4BA0F9}">
      <dsp:nvSpPr>
        <dsp:cNvPr id="0" name=""/>
        <dsp:cNvSpPr/>
      </dsp:nvSpPr>
      <dsp:spPr>
        <a:xfrm>
          <a:off x="0" y="905524"/>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2D3A1-0FA5-2F43-B56D-3B2FCEF7A451}">
      <dsp:nvSpPr>
        <dsp:cNvPr id="0" name=""/>
        <dsp:cNvSpPr/>
      </dsp:nvSpPr>
      <dsp:spPr>
        <a:xfrm>
          <a:off x="0" y="905524"/>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Giving child-friendly information leaflets about different treatments and what they involve.</a:t>
          </a:r>
        </a:p>
      </dsp:txBody>
      <dsp:txXfrm>
        <a:off x="0" y="905524"/>
        <a:ext cx="10972800" cy="904971"/>
      </dsp:txXfrm>
    </dsp:sp>
    <dsp:sp modelId="{F1A6A817-66B6-394C-9E97-3FC3E889A32B}">
      <dsp:nvSpPr>
        <dsp:cNvPr id="0" name=""/>
        <dsp:cNvSpPr/>
      </dsp:nvSpPr>
      <dsp:spPr>
        <a:xfrm>
          <a:off x="0" y="1810495"/>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6BEBB-9E0B-E145-8C5D-CFBC3D55B5B0}">
      <dsp:nvSpPr>
        <dsp:cNvPr id="0" name=""/>
        <dsp:cNvSpPr/>
      </dsp:nvSpPr>
      <dsp:spPr>
        <a:xfrm>
          <a:off x="0" y="1810495"/>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Asking children for their views about treatment before starting treatment.</a:t>
          </a:r>
        </a:p>
      </dsp:txBody>
      <dsp:txXfrm>
        <a:off x="0" y="1810495"/>
        <a:ext cx="10972800" cy="904971"/>
      </dsp:txXfrm>
    </dsp:sp>
    <dsp:sp modelId="{9B645ED9-9A1E-A745-928E-607CEFB84595}">
      <dsp:nvSpPr>
        <dsp:cNvPr id="0" name=""/>
        <dsp:cNvSpPr/>
      </dsp:nvSpPr>
      <dsp:spPr>
        <a:xfrm>
          <a:off x="0" y="2715467"/>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69C15-7B1C-2B4A-B3AE-2948F5F3B927}">
      <dsp:nvSpPr>
        <dsp:cNvPr id="0" name=""/>
        <dsp:cNvSpPr/>
      </dsp:nvSpPr>
      <dsp:spPr>
        <a:xfrm>
          <a:off x="0" y="2715467"/>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Getting session-by-session feedback on treatment sessions. </a:t>
          </a:r>
        </a:p>
      </dsp:txBody>
      <dsp:txXfrm>
        <a:off x="0" y="2715467"/>
        <a:ext cx="10972800" cy="904971"/>
      </dsp:txXfrm>
    </dsp:sp>
    <dsp:sp modelId="{E20BA184-8BB6-C542-95CB-C55A0EAA933B}">
      <dsp:nvSpPr>
        <dsp:cNvPr id="0" name=""/>
        <dsp:cNvSpPr/>
      </dsp:nvSpPr>
      <dsp:spPr>
        <a:xfrm>
          <a:off x="0" y="3620438"/>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27BFF-23C1-5F4D-90C6-74AAF18CB826}">
      <dsp:nvSpPr>
        <dsp:cNvPr id="0" name=""/>
        <dsp:cNvSpPr/>
      </dsp:nvSpPr>
      <dsp:spPr>
        <a:xfrm>
          <a:off x="0" y="3620438"/>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Discussing with the child and/or parents other options available and the advantages/disadvantages of each option if symptoms are not improving. </a:t>
          </a:r>
        </a:p>
      </dsp:txBody>
      <dsp:txXfrm>
        <a:off x="0" y="3620438"/>
        <a:ext cx="10972800" cy="904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C5ED9-BF4A-AA4C-81E8-9CFBBB8071BE}">
      <dsp:nvSpPr>
        <dsp:cNvPr id="0" name=""/>
        <dsp:cNvSpPr/>
      </dsp:nvSpPr>
      <dsp:spPr>
        <a:xfrm>
          <a:off x="0" y="2209"/>
          <a:ext cx="53848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EC75A45-63F5-3D44-BD25-A2C3AC137817}">
      <dsp:nvSpPr>
        <dsp:cNvPr id="0" name=""/>
        <dsp:cNvSpPr/>
      </dsp:nvSpPr>
      <dsp:spPr>
        <a:xfrm>
          <a:off x="0" y="2209"/>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a:t>The GP practice safeguarding lead is the GP who oversees the safeguarding work within the GP practice. The practice safeguarding lead will support safeguarding activity within the practice, work with the whole primary care team to embed safeguarding practice and ethos. </a:t>
          </a:r>
        </a:p>
        <a:p>
          <a:pPr lvl="0" algn="l" defTabSz="711200">
            <a:lnSpc>
              <a:spcPct val="90000"/>
            </a:lnSpc>
            <a:spcBef>
              <a:spcPct val="0"/>
            </a:spcBef>
            <a:spcAft>
              <a:spcPct val="35000"/>
            </a:spcAft>
          </a:pPr>
          <a:r>
            <a:rPr lang="en-GB" sz="1600" kern="1200"/>
            <a:t> </a:t>
          </a:r>
          <a:endParaRPr lang="en-US" sz="1600" kern="1200"/>
        </a:p>
      </dsp:txBody>
      <dsp:txXfrm>
        <a:off x="0" y="2209"/>
        <a:ext cx="5384800" cy="1507181"/>
      </dsp:txXfrm>
    </dsp:sp>
    <dsp:sp modelId="{DB1A6C8C-E0DF-0F40-B14D-2D58A5688675}">
      <dsp:nvSpPr>
        <dsp:cNvPr id="0" name=""/>
        <dsp:cNvSpPr/>
      </dsp:nvSpPr>
      <dsp:spPr>
        <a:xfrm>
          <a:off x="0" y="1509390"/>
          <a:ext cx="53848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8F7207F-151A-954B-9FF5-736B344F7DBF}">
      <dsp:nvSpPr>
        <dsp:cNvPr id="0" name=""/>
        <dsp:cNvSpPr/>
      </dsp:nvSpPr>
      <dsp:spPr>
        <a:xfrm>
          <a:off x="0" y="1509390"/>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a:t>The safeguarding lead provides some safeguarding training within the practice and will act as a point of reference and guidance for their colleagues. Depending on practice size/structure of the practice, there may also be a practice safeguarding deputy lead. CQC requirement. </a:t>
          </a:r>
          <a:endParaRPr lang="en-US" sz="1600" kern="1200"/>
        </a:p>
      </dsp:txBody>
      <dsp:txXfrm>
        <a:off x="0" y="1509390"/>
        <a:ext cx="5384800" cy="1507181"/>
      </dsp:txXfrm>
    </dsp:sp>
    <dsp:sp modelId="{453AF421-53A9-E040-B55F-C11E39A41BB9}">
      <dsp:nvSpPr>
        <dsp:cNvPr id="0" name=""/>
        <dsp:cNvSpPr/>
      </dsp:nvSpPr>
      <dsp:spPr>
        <a:xfrm>
          <a:off x="0" y="3016572"/>
          <a:ext cx="53848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B84C5BF-B114-344B-9ACE-B03288858809}">
      <dsp:nvSpPr>
        <dsp:cNvPr id="0" name=""/>
        <dsp:cNvSpPr/>
      </dsp:nvSpPr>
      <dsp:spPr>
        <a:xfrm>
          <a:off x="0" y="3016572"/>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a:t>Safeguarding level 3 mandatory training.</a:t>
          </a:r>
        </a:p>
      </dsp:txBody>
      <dsp:txXfrm>
        <a:off x="0" y="3016572"/>
        <a:ext cx="5384800" cy="1507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4D1F4-5B79-274D-9A56-B1B37D68C64B}">
      <dsp:nvSpPr>
        <dsp:cNvPr id="0" name=""/>
        <dsp:cNvSpPr/>
      </dsp:nvSpPr>
      <dsp:spPr>
        <a:xfrm rot="5400000">
          <a:off x="4971456" y="-2099402"/>
          <a:ext cx="612746" cy="4967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Support for individuals to make their own decisions.</a:t>
          </a:r>
        </a:p>
      </dsp:txBody>
      <dsp:txXfrm rot="-5400000">
        <a:off x="2794145" y="107821"/>
        <a:ext cx="4937456" cy="552922"/>
      </dsp:txXfrm>
    </dsp:sp>
    <dsp:sp modelId="{57C9914C-50B1-384B-8BE6-635A540CC083}">
      <dsp:nvSpPr>
        <dsp:cNvPr id="0" name=""/>
        <dsp:cNvSpPr/>
      </dsp:nvSpPr>
      <dsp:spPr>
        <a:xfrm>
          <a:off x="0" y="1315"/>
          <a:ext cx="2794145" cy="76593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a:t>Empowerment</a:t>
          </a:r>
        </a:p>
      </dsp:txBody>
      <dsp:txXfrm>
        <a:off x="37390" y="38705"/>
        <a:ext cx="2719365" cy="691153"/>
      </dsp:txXfrm>
    </dsp:sp>
    <dsp:sp modelId="{254B4F67-A80B-FB40-B2C7-59CEB68E6663}">
      <dsp:nvSpPr>
        <dsp:cNvPr id="0" name=""/>
        <dsp:cNvSpPr/>
      </dsp:nvSpPr>
      <dsp:spPr>
        <a:xfrm rot="5400000">
          <a:off x="4971456" y="-1295172"/>
          <a:ext cx="612746" cy="4967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The least intrusive or restrictive intervention appropriate to the risks presented.</a:t>
          </a:r>
        </a:p>
      </dsp:txBody>
      <dsp:txXfrm rot="-5400000">
        <a:off x="2794145" y="912051"/>
        <a:ext cx="4937456" cy="552922"/>
      </dsp:txXfrm>
    </dsp:sp>
    <dsp:sp modelId="{CD585CD4-0904-2843-9019-763ED717E860}">
      <dsp:nvSpPr>
        <dsp:cNvPr id="0" name=""/>
        <dsp:cNvSpPr/>
      </dsp:nvSpPr>
      <dsp:spPr>
        <a:xfrm>
          <a:off x="0" y="805545"/>
          <a:ext cx="2794145" cy="76593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a:t>Proportionality</a:t>
          </a:r>
          <a:endParaRPr lang="en-GB" sz="2900" kern="1200" dirty="0"/>
        </a:p>
      </dsp:txBody>
      <dsp:txXfrm>
        <a:off x="37390" y="842935"/>
        <a:ext cx="2719365" cy="691153"/>
      </dsp:txXfrm>
    </dsp:sp>
    <dsp:sp modelId="{3B3635A6-E9A1-984F-9580-B786D97436C2}">
      <dsp:nvSpPr>
        <dsp:cNvPr id="0" name=""/>
        <dsp:cNvSpPr/>
      </dsp:nvSpPr>
      <dsp:spPr>
        <a:xfrm rot="5400000">
          <a:off x="4971456" y="-490942"/>
          <a:ext cx="612746" cy="4967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Working across services and communities to prevent detect and report neglect and abuse. </a:t>
          </a:r>
        </a:p>
      </dsp:txBody>
      <dsp:txXfrm rot="-5400000">
        <a:off x="2794145" y="1716281"/>
        <a:ext cx="4937456" cy="552922"/>
      </dsp:txXfrm>
    </dsp:sp>
    <dsp:sp modelId="{C65E2F5E-2D44-5E4B-B9F3-226D00FB8245}">
      <dsp:nvSpPr>
        <dsp:cNvPr id="0" name=""/>
        <dsp:cNvSpPr/>
      </dsp:nvSpPr>
      <dsp:spPr>
        <a:xfrm>
          <a:off x="0" y="1609775"/>
          <a:ext cx="2794145" cy="76593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a:t>Partnership</a:t>
          </a:r>
          <a:endParaRPr lang="en-GB" sz="2900" kern="1200" dirty="0"/>
        </a:p>
      </dsp:txBody>
      <dsp:txXfrm>
        <a:off x="37390" y="1647165"/>
        <a:ext cx="2719365" cy="691153"/>
      </dsp:txXfrm>
    </dsp:sp>
    <dsp:sp modelId="{89E6A609-89CE-5240-A576-0B5A0D2DCDEE}">
      <dsp:nvSpPr>
        <dsp:cNvPr id="0" name=""/>
        <dsp:cNvSpPr/>
      </dsp:nvSpPr>
      <dsp:spPr>
        <a:xfrm rot="5400000">
          <a:off x="4971456" y="313287"/>
          <a:ext cx="612746" cy="4967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Taking action before harm occurs or risk escalated.</a:t>
          </a:r>
        </a:p>
      </dsp:txBody>
      <dsp:txXfrm rot="-5400000">
        <a:off x="2794145" y="2520510"/>
        <a:ext cx="4937456" cy="552922"/>
      </dsp:txXfrm>
    </dsp:sp>
    <dsp:sp modelId="{5D2EC856-50F8-2941-9F31-BBE099F5804B}">
      <dsp:nvSpPr>
        <dsp:cNvPr id="0" name=""/>
        <dsp:cNvSpPr/>
      </dsp:nvSpPr>
      <dsp:spPr>
        <a:xfrm>
          <a:off x="0" y="2414005"/>
          <a:ext cx="2794145" cy="76593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a:t>Prevention</a:t>
          </a:r>
          <a:endParaRPr lang="en-GB" sz="2900" kern="1200" dirty="0"/>
        </a:p>
      </dsp:txBody>
      <dsp:txXfrm>
        <a:off x="37390" y="2451395"/>
        <a:ext cx="2719365" cy="691153"/>
      </dsp:txXfrm>
    </dsp:sp>
    <dsp:sp modelId="{E36BB419-034C-1542-A842-3B7BBC60B3CC}">
      <dsp:nvSpPr>
        <dsp:cNvPr id="0" name=""/>
        <dsp:cNvSpPr/>
      </dsp:nvSpPr>
      <dsp:spPr>
        <a:xfrm rot="5400000">
          <a:off x="4971456" y="1117517"/>
          <a:ext cx="612746" cy="4967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Supporting those in need as a result of abuse or neglect. </a:t>
          </a:r>
        </a:p>
      </dsp:txBody>
      <dsp:txXfrm rot="-5400000">
        <a:off x="2794145" y="3324740"/>
        <a:ext cx="4937456" cy="552922"/>
      </dsp:txXfrm>
    </dsp:sp>
    <dsp:sp modelId="{7A7A2FD9-C08C-6B40-BEA7-60D04C0B5621}">
      <dsp:nvSpPr>
        <dsp:cNvPr id="0" name=""/>
        <dsp:cNvSpPr/>
      </dsp:nvSpPr>
      <dsp:spPr>
        <a:xfrm>
          <a:off x="0" y="3218235"/>
          <a:ext cx="2794145" cy="76593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a:t>Protection</a:t>
          </a:r>
          <a:endParaRPr lang="en-GB" sz="2900" kern="1200" dirty="0"/>
        </a:p>
      </dsp:txBody>
      <dsp:txXfrm>
        <a:off x="37390" y="3255625"/>
        <a:ext cx="2719365" cy="691153"/>
      </dsp:txXfrm>
    </dsp:sp>
    <dsp:sp modelId="{9E72BDFA-F15C-3C47-B134-3C5E28830593}">
      <dsp:nvSpPr>
        <dsp:cNvPr id="0" name=""/>
        <dsp:cNvSpPr/>
      </dsp:nvSpPr>
      <dsp:spPr>
        <a:xfrm rot="5400000">
          <a:off x="4971456" y="1921747"/>
          <a:ext cx="612746" cy="4967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Enabling service users and leaders to challenge agencies for their responses toy rhose at risk of harm.</a:t>
          </a:r>
        </a:p>
      </dsp:txBody>
      <dsp:txXfrm rot="-5400000">
        <a:off x="2794145" y="4128970"/>
        <a:ext cx="4937456" cy="552922"/>
      </dsp:txXfrm>
    </dsp:sp>
    <dsp:sp modelId="{11768D32-E2FE-2A4F-A3E3-A92FDFC8C6D2}">
      <dsp:nvSpPr>
        <dsp:cNvPr id="0" name=""/>
        <dsp:cNvSpPr/>
      </dsp:nvSpPr>
      <dsp:spPr>
        <a:xfrm>
          <a:off x="0" y="4022465"/>
          <a:ext cx="2794145" cy="76593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a:t>Accountability</a:t>
          </a:r>
          <a:endParaRPr lang="en-GB" sz="2900" kern="1200" dirty="0"/>
        </a:p>
      </dsp:txBody>
      <dsp:txXfrm>
        <a:off x="37390" y="4059855"/>
        <a:ext cx="2719365" cy="691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338C7-AB9E-B047-AE84-3473708AFBE5}">
      <dsp:nvSpPr>
        <dsp:cNvPr id="0" name=""/>
        <dsp:cNvSpPr/>
      </dsp:nvSpPr>
      <dsp:spPr>
        <a:xfrm>
          <a:off x="2748266" y="2266989"/>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Document</a:t>
          </a:r>
        </a:p>
      </dsp:txBody>
      <dsp:txXfrm>
        <a:off x="2941449" y="2460172"/>
        <a:ext cx="932768" cy="932768"/>
      </dsp:txXfrm>
    </dsp:sp>
    <dsp:sp modelId="{3CA09987-9F1C-064E-AB8E-6F08931BA48A}">
      <dsp:nvSpPr>
        <dsp:cNvPr id="0" name=""/>
        <dsp:cNvSpPr/>
      </dsp:nvSpPr>
      <dsp:spPr>
        <a:xfrm rot="16200000">
          <a:off x="2945618" y="1787355"/>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84722" y="1781663"/>
        <a:ext cx="46221" cy="46221"/>
      </dsp:txXfrm>
    </dsp:sp>
    <dsp:sp modelId="{AC3D5B6A-EB37-C045-BE45-A804CCFACEBA}">
      <dsp:nvSpPr>
        <dsp:cNvPr id="0" name=""/>
        <dsp:cNvSpPr/>
      </dsp:nvSpPr>
      <dsp:spPr>
        <a:xfrm>
          <a:off x="2748266" y="23425"/>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Names of those involved</a:t>
          </a:r>
        </a:p>
      </dsp:txBody>
      <dsp:txXfrm>
        <a:off x="2941449" y="216608"/>
        <a:ext cx="932768" cy="932768"/>
      </dsp:txXfrm>
    </dsp:sp>
    <dsp:sp modelId="{73F65803-FA25-9747-BD46-FF887B1689BB}">
      <dsp:nvSpPr>
        <dsp:cNvPr id="0" name=""/>
        <dsp:cNvSpPr/>
      </dsp:nvSpPr>
      <dsp:spPr>
        <a:xfrm rot="18900000">
          <a:off x="3738838" y="2115917"/>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77942" y="2110226"/>
        <a:ext cx="46221" cy="46221"/>
      </dsp:txXfrm>
    </dsp:sp>
    <dsp:sp modelId="{634D68B5-0404-AA43-8FE9-717DCB8AE2CD}">
      <dsp:nvSpPr>
        <dsp:cNvPr id="0" name=""/>
        <dsp:cNvSpPr/>
      </dsp:nvSpPr>
      <dsp:spPr>
        <a:xfrm>
          <a:off x="4334705" y="680550"/>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Actual words used</a:t>
          </a:r>
        </a:p>
      </dsp:txBody>
      <dsp:txXfrm>
        <a:off x="4527888" y="873733"/>
        <a:ext cx="932768" cy="932768"/>
      </dsp:txXfrm>
    </dsp:sp>
    <dsp:sp modelId="{348AA2C9-38CC-6F4D-8594-EC4F3BB03953}">
      <dsp:nvSpPr>
        <dsp:cNvPr id="0" name=""/>
        <dsp:cNvSpPr/>
      </dsp:nvSpPr>
      <dsp:spPr>
        <a:xfrm>
          <a:off x="4067400" y="2909137"/>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506504" y="2903445"/>
        <a:ext cx="46221" cy="46221"/>
      </dsp:txXfrm>
    </dsp:sp>
    <dsp:sp modelId="{73D203F6-1134-5A43-ABFC-7A08E3DE9879}">
      <dsp:nvSpPr>
        <dsp:cNvPr id="0" name=""/>
        <dsp:cNvSpPr/>
      </dsp:nvSpPr>
      <dsp:spPr>
        <a:xfrm>
          <a:off x="4991830" y="2266989"/>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Separate fact from opinion </a:t>
          </a:r>
        </a:p>
      </dsp:txBody>
      <dsp:txXfrm>
        <a:off x="5185013" y="2460172"/>
        <a:ext cx="932768" cy="932768"/>
      </dsp:txXfrm>
    </dsp:sp>
    <dsp:sp modelId="{94A12169-FC00-6F4B-B349-7CE06F8D2CB7}">
      <dsp:nvSpPr>
        <dsp:cNvPr id="0" name=""/>
        <dsp:cNvSpPr/>
      </dsp:nvSpPr>
      <dsp:spPr>
        <a:xfrm rot="2700000">
          <a:off x="3738838" y="3702357"/>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77942" y="3696665"/>
        <a:ext cx="46221" cy="46221"/>
      </dsp:txXfrm>
    </dsp:sp>
    <dsp:sp modelId="{2A3FA5B6-8011-F745-85CD-AB388E381606}">
      <dsp:nvSpPr>
        <dsp:cNvPr id="0" name=""/>
        <dsp:cNvSpPr/>
      </dsp:nvSpPr>
      <dsp:spPr>
        <a:xfrm>
          <a:off x="4334705" y="3853428"/>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What action was taken </a:t>
          </a:r>
        </a:p>
      </dsp:txBody>
      <dsp:txXfrm>
        <a:off x="4527888" y="4046611"/>
        <a:ext cx="932768" cy="932768"/>
      </dsp:txXfrm>
    </dsp:sp>
    <dsp:sp modelId="{A0915EC0-6652-0F45-BD59-DACE2D4F8DBC}">
      <dsp:nvSpPr>
        <dsp:cNvPr id="0" name=""/>
        <dsp:cNvSpPr/>
      </dsp:nvSpPr>
      <dsp:spPr>
        <a:xfrm rot="5400000">
          <a:off x="2945618" y="4030919"/>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84722" y="4025227"/>
        <a:ext cx="46221" cy="46221"/>
      </dsp:txXfrm>
    </dsp:sp>
    <dsp:sp modelId="{2A8AE078-F72A-A143-AEF6-7161945B2FDA}">
      <dsp:nvSpPr>
        <dsp:cNvPr id="0" name=""/>
        <dsp:cNvSpPr/>
      </dsp:nvSpPr>
      <dsp:spPr>
        <a:xfrm>
          <a:off x="2748266" y="4510553"/>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How is the risk being managed</a:t>
          </a:r>
        </a:p>
      </dsp:txBody>
      <dsp:txXfrm>
        <a:off x="2941449" y="4703736"/>
        <a:ext cx="932768" cy="932768"/>
      </dsp:txXfrm>
    </dsp:sp>
    <dsp:sp modelId="{A910516E-EF58-7B4B-9EDE-C508800239FB}">
      <dsp:nvSpPr>
        <dsp:cNvPr id="0" name=""/>
        <dsp:cNvSpPr/>
      </dsp:nvSpPr>
      <dsp:spPr>
        <a:xfrm rot="8100000">
          <a:off x="2152399" y="3702357"/>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91503" y="3696665"/>
        <a:ext cx="46221" cy="46221"/>
      </dsp:txXfrm>
    </dsp:sp>
    <dsp:sp modelId="{A4405CD0-5FB9-3442-AA75-0D807E47B816}">
      <dsp:nvSpPr>
        <dsp:cNvPr id="0" name=""/>
        <dsp:cNvSpPr/>
      </dsp:nvSpPr>
      <dsp:spPr>
        <a:xfrm>
          <a:off x="1161827" y="3853428"/>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Sign, date and record</a:t>
          </a:r>
        </a:p>
      </dsp:txBody>
      <dsp:txXfrm>
        <a:off x="1355010" y="4046611"/>
        <a:ext cx="932768" cy="932768"/>
      </dsp:txXfrm>
    </dsp:sp>
    <dsp:sp modelId="{D990BCB9-07FA-3E44-8E4E-98887CBB0DDF}">
      <dsp:nvSpPr>
        <dsp:cNvPr id="0" name=""/>
        <dsp:cNvSpPr/>
      </dsp:nvSpPr>
      <dsp:spPr>
        <a:xfrm rot="10800000">
          <a:off x="1823836" y="2909137"/>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262940" y="2903445"/>
        <a:ext cx="46221" cy="46221"/>
      </dsp:txXfrm>
    </dsp:sp>
    <dsp:sp modelId="{FE160769-F35E-C846-8EB3-EE9ED0589E93}">
      <dsp:nvSpPr>
        <dsp:cNvPr id="0" name=""/>
        <dsp:cNvSpPr/>
      </dsp:nvSpPr>
      <dsp:spPr>
        <a:xfrm>
          <a:off x="504702" y="2266989"/>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What was seen or said</a:t>
          </a:r>
        </a:p>
      </dsp:txBody>
      <dsp:txXfrm>
        <a:off x="697885" y="2460172"/>
        <a:ext cx="932768" cy="932768"/>
      </dsp:txXfrm>
    </dsp:sp>
    <dsp:sp modelId="{0D124B01-987C-114E-BC7D-176B6D6F87DD}">
      <dsp:nvSpPr>
        <dsp:cNvPr id="0" name=""/>
        <dsp:cNvSpPr/>
      </dsp:nvSpPr>
      <dsp:spPr>
        <a:xfrm rot="13500000">
          <a:off x="2152399" y="2115917"/>
          <a:ext cx="924429" cy="34837"/>
        </a:xfrm>
        <a:custGeom>
          <a:avLst/>
          <a:gdLst/>
          <a:ahLst/>
          <a:cxnLst/>
          <a:rect l="0" t="0" r="0" b="0"/>
          <a:pathLst>
            <a:path>
              <a:moveTo>
                <a:pt x="0" y="17418"/>
              </a:moveTo>
              <a:lnTo>
                <a:pt x="924429" y="17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91503" y="2110226"/>
        <a:ext cx="46221" cy="46221"/>
      </dsp:txXfrm>
    </dsp:sp>
    <dsp:sp modelId="{428702E9-0376-DB47-B260-CC13C3AC2256}">
      <dsp:nvSpPr>
        <dsp:cNvPr id="0" name=""/>
        <dsp:cNvSpPr/>
      </dsp:nvSpPr>
      <dsp:spPr>
        <a:xfrm>
          <a:off x="1161827" y="680550"/>
          <a:ext cx="1319134" cy="13191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Names and ages of any dependants. </a:t>
          </a:r>
        </a:p>
      </dsp:txBody>
      <dsp:txXfrm>
        <a:off x="1355010" y="873733"/>
        <a:ext cx="932768" cy="9327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D46BB-EF48-4A46-8DB8-7B8F4975D639}"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3CAB6-CA06-9745-9B2E-EF89C290BB44}" type="slidenum">
              <a:rPr lang="en-US" smtClean="0"/>
              <a:t>‹#›</a:t>
            </a:fld>
            <a:endParaRPr lang="en-US"/>
          </a:p>
        </p:txBody>
      </p:sp>
    </p:spTree>
    <p:extLst>
      <p:ext uri="{BB962C8B-B14F-4D97-AF65-F5344CB8AC3E}">
        <p14:creationId xmlns:p14="http://schemas.microsoft.com/office/powerpoint/2010/main" val="103000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3CAB6-CA06-9745-9B2E-EF89C290BB44}" type="slidenum">
              <a:rPr lang="en-US" smtClean="0"/>
              <a:t>20</a:t>
            </a:fld>
            <a:endParaRPr lang="en-US"/>
          </a:p>
        </p:txBody>
      </p:sp>
    </p:spTree>
    <p:extLst>
      <p:ext uri="{BB962C8B-B14F-4D97-AF65-F5344CB8AC3E}">
        <p14:creationId xmlns:p14="http://schemas.microsoft.com/office/powerpoint/2010/main" val="86906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a:extLst>
              <a:ext uri="{FF2B5EF4-FFF2-40B4-BE49-F238E27FC236}">
                <a16:creationId xmlns="" xmlns:a16="http://schemas.microsoft.com/office/drawing/2014/main" id="{B2914FFD-E87E-1A40-9A46-C7DC266A53C8}"/>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5" name="Footer Placeholder 4">
            <a:extLst>
              <a:ext uri="{FF2B5EF4-FFF2-40B4-BE49-F238E27FC236}">
                <a16:creationId xmlns="" xmlns:a16="http://schemas.microsoft.com/office/drawing/2014/main" id="{650457C4-DAEC-7F4A-8A7E-8A2DACBB23AE}"/>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DD5824BB-BBED-F241-9EDF-A191D635A1F0}"/>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65016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98CD3594-6815-C443-92CC-4DFFED818FAE}"/>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5" name="Footer Placeholder 4">
            <a:extLst>
              <a:ext uri="{FF2B5EF4-FFF2-40B4-BE49-F238E27FC236}">
                <a16:creationId xmlns="" xmlns:a16="http://schemas.microsoft.com/office/drawing/2014/main" id="{9FFC2BA8-0C31-EE4B-809C-528621A5E56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1B45C5B5-9469-E94B-994B-3C96BC58BDB5}"/>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28757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295E01FD-26FA-0C47-B86E-8108D778D627}"/>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5" name="Footer Placeholder 4">
            <a:extLst>
              <a:ext uri="{FF2B5EF4-FFF2-40B4-BE49-F238E27FC236}">
                <a16:creationId xmlns="" xmlns:a16="http://schemas.microsoft.com/office/drawing/2014/main" id="{FA1F7CDF-88B0-2840-B888-200A7BC881B2}"/>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54EC273C-1833-7342-A9AC-9F6BC8BD8BF7}"/>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95066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FDD22FAE-FA75-F74B-88DF-ABF2BC8A1018}"/>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5" name="Footer Placeholder 4">
            <a:extLst>
              <a:ext uri="{FF2B5EF4-FFF2-40B4-BE49-F238E27FC236}">
                <a16:creationId xmlns="" xmlns:a16="http://schemas.microsoft.com/office/drawing/2014/main" id="{E484F9C6-D128-5848-B2AE-BF7AD26D16F8}"/>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3CBE3B92-0A6A-8B42-8C0C-35973F31E3AA}"/>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04360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23BF312C-1D19-C245-81C0-7921A3FB2680}"/>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5" name="Footer Placeholder 4">
            <a:extLst>
              <a:ext uri="{FF2B5EF4-FFF2-40B4-BE49-F238E27FC236}">
                <a16:creationId xmlns="" xmlns:a16="http://schemas.microsoft.com/office/drawing/2014/main" id="{5A68952E-D6EC-8F47-B722-FED5C48ACF3A}"/>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 xmlns:a16="http://schemas.microsoft.com/office/drawing/2014/main" id="{A2CDE64F-9444-F74B-B8C1-68BB99B44791}"/>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9710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a:extLst>
              <a:ext uri="{FF2B5EF4-FFF2-40B4-BE49-F238E27FC236}">
                <a16:creationId xmlns="" xmlns:a16="http://schemas.microsoft.com/office/drawing/2014/main" id="{B0B85535-3C89-804D-A58E-1815DF6A586C}"/>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6" name="Footer Placeholder 4">
            <a:extLst>
              <a:ext uri="{FF2B5EF4-FFF2-40B4-BE49-F238E27FC236}">
                <a16:creationId xmlns="" xmlns:a16="http://schemas.microsoft.com/office/drawing/2014/main" id="{EBBD2634-E882-D441-A466-C6EC01A02450}"/>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 xmlns:a16="http://schemas.microsoft.com/office/drawing/2014/main" id="{F9A026BC-BD1B-2D4C-BC33-CC9D479E8AE9}"/>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09836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a:extLst>
              <a:ext uri="{FF2B5EF4-FFF2-40B4-BE49-F238E27FC236}">
                <a16:creationId xmlns="" xmlns:a16="http://schemas.microsoft.com/office/drawing/2014/main" id="{AB5659C0-A770-CF46-BA4D-1FFFDB4D65C7}"/>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8" name="Footer Placeholder 4">
            <a:extLst>
              <a:ext uri="{FF2B5EF4-FFF2-40B4-BE49-F238E27FC236}">
                <a16:creationId xmlns="" xmlns:a16="http://schemas.microsoft.com/office/drawing/2014/main" id="{F131E381-1579-C449-A0AD-58CDA766126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 xmlns:a16="http://schemas.microsoft.com/office/drawing/2014/main" id="{50FC542B-C27C-1B44-9D84-5FBFFF83B998}"/>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89538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3">
            <a:extLst>
              <a:ext uri="{FF2B5EF4-FFF2-40B4-BE49-F238E27FC236}">
                <a16:creationId xmlns="" xmlns:a16="http://schemas.microsoft.com/office/drawing/2014/main" id="{B0D2B4F8-DE8E-364B-850D-43BFCB489C31}"/>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4" name="Footer Placeholder 4">
            <a:extLst>
              <a:ext uri="{FF2B5EF4-FFF2-40B4-BE49-F238E27FC236}">
                <a16:creationId xmlns="" xmlns:a16="http://schemas.microsoft.com/office/drawing/2014/main" id="{B6C95305-9495-B84C-874F-9234E4CE9387}"/>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 xmlns:a16="http://schemas.microsoft.com/office/drawing/2014/main" id="{A3398713-B6F7-524D-977D-2C999DC2D1A6}"/>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9553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BCC92D21-8045-5942-8E8B-733B7B9DF30C}"/>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3" name="Footer Placeholder 4">
            <a:extLst>
              <a:ext uri="{FF2B5EF4-FFF2-40B4-BE49-F238E27FC236}">
                <a16:creationId xmlns="" xmlns:a16="http://schemas.microsoft.com/office/drawing/2014/main" id="{EA3F54C7-7D8C-4D4C-AFB8-B12DAE8BB19F}"/>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 xmlns:a16="http://schemas.microsoft.com/office/drawing/2014/main" id="{E4C2DF97-F01F-5041-B238-3CC9B91D3F9A}"/>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47916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D2AE1E07-45EF-DB4C-8D53-90B99E4C043D}"/>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6" name="Footer Placeholder 4">
            <a:extLst>
              <a:ext uri="{FF2B5EF4-FFF2-40B4-BE49-F238E27FC236}">
                <a16:creationId xmlns="" xmlns:a16="http://schemas.microsoft.com/office/drawing/2014/main" id="{8675DAA6-DC82-9744-88E8-75522354A0F5}"/>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 xmlns:a16="http://schemas.microsoft.com/office/drawing/2014/main" id="{E7C88D10-429B-C444-8D97-F9F201ECB8D2}"/>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1960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364AFED4-E14D-954D-A28D-C07A78F4985B}"/>
              </a:ext>
            </a:extLst>
          </p:cNvPr>
          <p:cNvSpPr>
            <a:spLocks noGrp="1"/>
          </p:cNvSpPr>
          <p:nvPr>
            <p:ph type="dt" sz="half" idx="10"/>
          </p:nvPr>
        </p:nvSpPr>
        <p:spPr/>
        <p:txBody>
          <a:bodyPr/>
          <a:lstStyle>
            <a:lvl1pPr>
              <a:defRPr/>
            </a:lvl1pPr>
          </a:lstStyle>
          <a:p>
            <a:fld id="{11EAACC7-3B3F-47D1-959A-EF58926E955E}" type="datetimeFigureOut">
              <a:rPr lang="en-US" smtClean="0"/>
              <a:t>2/8/2021</a:t>
            </a:fld>
            <a:endParaRPr lang="en-US"/>
          </a:p>
        </p:txBody>
      </p:sp>
      <p:sp>
        <p:nvSpPr>
          <p:cNvPr id="6" name="Footer Placeholder 4">
            <a:extLst>
              <a:ext uri="{FF2B5EF4-FFF2-40B4-BE49-F238E27FC236}">
                <a16:creationId xmlns="" xmlns:a16="http://schemas.microsoft.com/office/drawing/2014/main" id="{010108D7-8953-1549-872D-F0015F9C939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 xmlns:a16="http://schemas.microsoft.com/office/drawing/2014/main" id="{5D8FEA1F-9DB2-C240-BC30-8DC40D789916}"/>
              </a:ext>
            </a:extLst>
          </p:cNvPr>
          <p:cNvSpPr>
            <a:spLocks noGrp="1"/>
          </p:cNvSpPr>
          <p:nvPr>
            <p:ph type="sldNum" sz="quarter" idx="12"/>
          </p:nvPr>
        </p:nvSpPr>
        <p:spPr/>
        <p:txBody>
          <a:bodyPr/>
          <a:lstStyle>
            <a:lvl1pPr>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25413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B3D7"/>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C1B9BCC1-4C61-DE45-979C-EBE739D021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 xmlns:a16="http://schemas.microsoft.com/office/drawing/2014/main" id="{0D201022-1EA7-4E4C-9845-05705557254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 xmlns:a16="http://schemas.microsoft.com/office/drawing/2014/main" id="{199A3F65-553A-564D-BEAF-C3295FA0062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fld id="{11EAACC7-3B3F-47D1-959A-EF58926E955E}" type="datetimeFigureOut">
              <a:rPr lang="en-US" smtClean="0"/>
              <a:t>2/8/2021</a:t>
            </a:fld>
            <a:endParaRPr lang="en-US"/>
          </a:p>
        </p:txBody>
      </p:sp>
      <p:sp>
        <p:nvSpPr>
          <p:cNvPr id="5" name="Footer Placeholder 4">
            <a:extLst>
              <a:ext uri="{FF2B5EF4-FFF2-40B4-BE49-F238E27FC236}">
                <a16:creationId xmlns="" xmlns:a16="http://schemas.microsoft.com/office/drawing/2014/main" id="{06478AF1-8EE0-CA44-98B5-4A6CCEBEA39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endParaRPr lang="en-US"/>
          </a:p>
        </p:txBody>
      </p:sp>
      <p:sp>
        <p:nvSpPr>
          <p:cNvPr id="6" name="Slide Number Placeholder 5">
            <a:extLst>
              <a:ext uri="{FF2B5EF4-FFF2-40B4-BE49-F238E27FC236}">
                <a16:creationId xmlns="" xmlns:a16="http://schemas.microsoft.com/office/drawing/2014/main" id="{B02A4B6F-A2AB-0F4B-987D-A8914754D2F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4518420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la.gov.uk/publications/resources/glaa-videos/glaa-modern-day-slavery/"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ursinginpractice.com/clinical/safeguarding-vulnerable-adults/" TargetMode="External"/><Relationship Id="rId2" Type="http://schemas.openxmlformats.org/officeDocument/2006/relationships/hyperlink" Target="https://www.legislation.gov.uk/ukpga/2005/9/cont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mailto:KU70450@Kingston.ac.uk" TargetMode="Externa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hyperlink" Target="https://www.legislation.gov.uk/ukpga/1998/42/contents" TargetMode="External"/><Relationship Id="rId7" Type="http://schemas.openxmlformats.org/officeDocument/2006/relationships/hyperlink" Target="https://www.legislation.gov.uk/ukpga/1998/23/contents" TargetMode="External"/><Relationship Id="rId2" Type="http://schemas.openxmlformats.org/officeDocument/2006/relationships/hyperlink" Target="https://www.legislation.gov.uk/ukpga/2006/35/contents" TargetMode="External"/><Relationship Id="rId1" Type="http://schemas.openxmlformats.org/officeDocument/2006/relationships/slideLayout" Target="../slideLayouts/slideLayout2.xml"/><Relationship Id="rId6" Type="http://schemas.openxmlformats.org/officeDocument/2006/relationships/hyperlink" Target="https://www.legislation.gov.uk/ukpga/1983/20/contents" TargetMode="External"/><Relationship Id="rId5" Type="http://schemas.openxmlformats.org/officeDocument/2006/relationships/hyperlink" Target="https://www.legislation.gov.uk/ukpga/2014/23/contents/enacted" TargetMode="External"/><Relationship Id="rId4" Type="http://schemas.openxmlformats.org/officeDocument/2006/relationships/hyperlink" Target="https://www.legislation.gov.uk/ukpga/2003/42/conten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 xmlns:a16="http://schemas.microsoft.com/office/drawing/2014/main" id="{F316A00D-3504-A144-B86F-FA984BDBFCE8}"/>
              </a:ext>
            </a:extLst>
          </p:cNvPr>
          <p:cNvSpPr>
            <a:spLocks noGrp="1"/>
          </p:cNvSpPr>
          <p:nvPr>
            <p:ph type="ctrTitle"/>
          </p:nvPr>
        </p:nvSpPr>
        <p:spPr>
          <a:xfrm>
            <a:off x="2209800" y="1757362"/>
            <a:ext cx="7772400" cy="1470025"/>
          </a:xfrm>
        </p:spPr>
        <p:txBody>
          <a:bodyPr/>
          <a:lstStyle/>
          <a:p>
            <a:r>
              <a:rPr lang="en-US" dirty="0"/>
              <a:t>Safeguarding in general practice</a:t>
            </a:r>
            <a:endParaRPr lang="en-GB" altLang="en-US" dirty="0"/>
          </a:p>
        </p:txBody>
      </p:sp>
      <p:sp>
        <p:nvSpPr>
          <p:cNvPr id="4099" name="Rectangle 5">
            <a:extLst>
              <a:ext uri="{FF2B5EF4-FFF2-40B4-BE49-F238E27FC236}">
                <a16:creationId xmlns="" xmlns:a16="http://schemas.microsoft.com/office/drawing/2014/main" id="{1E21FB88-FEE0-0D4F-AB3E-C6758615E919}"/>
              </a:ext>
            </a:extLst>
          </p:cNvPr>
          <p:cNvSpPr>
            <a:spLocks noGrp="1"/>
          </p:cNvSpPr>
          <p:nvPr>
            <p:ph type="subTitle" idx="1"/>
          </p:nvPr>
        </p:nvSpPr>
        <p:spPr>
          <a:xfrm>
            <a:off x="2992438" y="4365625"/>
            <a:ext cx="6400800" cy="1752600"/>
          </a:xfrm>
        </p:spPr>
        <p:txBody>
          <a:bodyPr/>
          <a:lstStyle/>
          <a:p>
            <a:pPr>
              <a:lnSpc>
                <a:spcPct val="80000"/>
              </a:lnSpc>
            </a:pPr>
            <a:r>
              <a:rPr lang="en-GB" altLang="en-US" dirty="0">
                <a:solidFill>
                  <a:schemeClr val="tx1"/>
                </a:solidFill>
              </a:rPr>
              <a:t>AHP603</a:t>
            </a:r>
          </a:p>
        </p:txBody>
      </p:sp>
      <p:sp>
        <p:nvSpPr>
          <p:cNvPr id="4" name="TextBox 3">
            <a:extLst>
              <a:ext uri="{FF2B5EF4-FFF2-40B4-BE49-F238E27FC236}">
                <a16:creationId xmlns="" xmlns:a16="http://schemas.microsoft.com/office/drawing/2014/main" id="{4B8532D9-B700-8945-BF70-5CA9747C2192}"/>
              </a:ext>
            </a:extLst>
          </p:cNvPr>
          <p:cNvSpPr txBox="1"/>
          <p:nvPr/>
        </p:nvSpPr>
        <p:spPr>
          <a:xfrm>
            <a:off x="2135188" y="6269038"/>
            <a:ext cx="8189912" cy="323850"/>
          </a:xfrm>
          <a:prstGeom prst="rect">
            <a:avLst/>
          </a:prstGeom>
          <a:solidFill>
            <a:schemeClr val="accent1">
              <a:lumMod val="75000"/>
            </a:schemeClr>
          </a:solid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500" dirty="0">
                <a:solidFill>
                  <a:schemeClr val="bg1"/>
                </a:solidFill>
              </a:rPr>
              <a:t>02/03/2021</a:t>
            </a:r>
          </a:p>
        </p:txBody>
      </p:sp>
      <p:pic>
        <p:nvPicPr>
          <p:cNvPr id="4101" name="Picture 4">
            <a:extLst>
              <a:ext uri="{FF2B5EF4-FFF2-40B4-BE49-F238E27FC236}">
                <a16:creationId xmlns="" xmlns:a16="http://schemas.microsoft.com/office/drawing/2014/main" id="{84789C53-902C-3F41-95FF-E467308C3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6278564"/>
            <a:ext cx="17145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3">
            <a:extLst>
              <a:ext uri="{FF2B5EF4-FFF2-40B4-BE49-F238E27FC236}">
                <a16:creationId xmlns="" xmlns:a16="http://schemas.microsoft.com/office/drawing/2014/main" id="{6F01F8E8-8E70-F443-8A07-0FD8CE1DD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714" y="6269038"/>
            <a:ext cx="16478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34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CE2253F-B8F1-F148-BEEE-A719FB84D2D9}"/>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lnSpc>
                <a:spcPct val="90000"/>
              </a:lnSpc>
              <a:spcAft>
                <a:spcPts val="600"/>
              </a:spcAft>
            </a:pPr>
            <a:r>
              <a:rPr lang="en-GB" sz="3400" kern="1200">
                <a:latin typeface="+mj-lt"/>
                <a:ea typeface="+mj-ea"/>
                <a:cs typeface="+mj-cs"/>
              </a:rPr>
              <a:t>Clarification: </a:t>
            </a:r>
          </a:p>
          <a:p>
            <a:pPr algn="ctr" eaLnBrk="1" hangingPunct="1">
              <a:lnSpc>
                <a:spcPct val="90000"/>
              </a:lnSpc>
              <a:spcAft>
                <a:spcPts val="600"/>
              </a:spcAft>
            </a:pPr>
            <a:r>
              <a:rPr lang="en-GB" sz="3400" kern="1200">
                <a:latin typeface="+mj-lt"/>
                <a:ea typeface="+mj-ea"/>
                <a:cs typeface="+mj-cs"/>
              </a:rPr>
              <a:t>ages and consent </a:t>
            </a:r>
          </a:p>
        </p:txBody>
      </p:sp>
      <p:sp>
        <p:nvSpPr>
          <p:cNvPr id="5" name="TextBox 4">
            <a:extLst>
              <a:ext uri="{FF2B5EF4-FFF2-40B4-BE49-F238E27FC236}">
                <a16:creationId xmlns="" xmlns:a16="http://schemas.microsoft.com/office/drawing/2014/main" id="{5A877385-AA47-4243-823C-192847FC93BD}"/>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lnSpc>
                <a:spcPct val="90000"/>
              </a:lnSpc>
              <a:spcBef>
                <a:spcPct val="20000"/>
              </a:spcBef>
              <a:buSzPct val="80000"/>
              <a:buFont typeface="Arial" panose="020B0604020202020204" pitchFamily="34" charset="0"/>
            </a:pPr>
            <a:r>
              <a:rPr lang="en-GB" sz="2200" b="1" u="sng">
                <a:latin typeface="+mn-lt"/>
                <a:cs typeface="+mn-cs"/>
              </a:rPr>
              <a:t>Under 13</a:t>
            </a:r>
          </a:p>
          <a:p>
            <a:pPr eaLnBrk="1" hangingPunct="1">
              <a:lnSpc>
                <a:spcPct val="90000"/>
              </a:lnSpc>
              <a:spcBef>
                <a:spcPct val="20000"/>
              </a:spcBef>
              <a:buSzPct val="80000"/>
              <a:buFont typeface="Arial" panose="020B0604020202020204" pitchFamily="34" charset="0"/>
            </a:pPr>
            <a:r>
              <a:rPr lang="en-GB" sz="2200">
                <a:latin typeface="+mn-lt"/>
                <a:cs typeface="+mn-cs"/>
              </a:rPr>
              <a:t>There is no lower age limit for Gillick competence or Fraser guidelines to be applied. </a:t>
            </a:r>
          </a:p>
          <a:p>
            <a:pPr eaLnBrk="1" hangingPunct="1">
              <a:lnSpc>
                <a:spcPct val="90000"/>
              </a:lnSpc>
              <a:spcBef>
                <a:spcPct val="20000"/>
              </a:spcBef>
              <a:buSzPct val="80000"/>
              <a:buFont typeface="Arial" panose="020B0604020202020204" pitchFamily="34" charset="0"/>
            </a:pPr>
            <a:r>
              <a:rPr lang="en-GB" sz="2200">
                <a:latin typeface="+mn-lt"/>
                <a:cs typeface="+mn-cs"/>
              </a:rPr>
              <a:t>When it comes to sexual health, those under 13 are not legally able to consent to any sexual activity, and therefore any information that such a person was sexually active would need to be acted on, regardless of the results of the Gillick test.</a:t>
            </a:r>
          </a:p>
          <a:p>
            <a:pPr eaLnBrk="1" hangingPunct="1">
              <a:lnSpc>
                <a:spcPct val="90000"/>
              </a:lnSpc>
              <a:spcBef>
                <a:spcPct val="20000"/>
              </a:spcBef>
              <a:buSzPct val="80000"/>
              <a:buFont typeface="Arial" panose="020B0604020202020204" pitchFamily="34" charset="0"/>
            </a:pPr>
            <a:endParaRPr lang="en-GB" sz="2200">
              <a:latin typeface="+mn-lt"/>
              <a:cs typeface="+mn-cs"/>
            </a:endParaRPr>
          </a:p>
          <a:p>
            <a:pPr eaLnBrk="1" hangingPunct="1">
              <a:lnSpc>
                <a:spcPct val="90000"/>
              </a:lnSpc>
              <a:spcBef>
                <a:spcPct val="20000"/>
              </a:spcBef>
              <a:buSzPct val="80000"/>
              <a:buFont typeface="Arial" panose="020B0604020202020204" pitchFamily="34" charset="0"/>
            </a:pPr>
            <a:r>
              <a:rPr lang="en-GB" sz="2200" b="1" u="sng">
                <a:latin typeface="+mn-lt"/>
                <a:cs typeface="+mn-cs"/>
              </a:rPr>
              <a:t>16-17 year olds</a:t>
            </a:r>
          </a:p>
          <a:p>
            <a:pPr eaLnBrk="1" hangingPunct="1">
              <a:lnSpc>
                <a:spcPct val="90000"/>
              </a:lnSpc>
              <a:spcBef>
                <a:spcPct val="20000"/>
              </a:spcBef>
              <a:buSzPct val="80000"/>
              <a:buFont typeface="Arial" panose="020B0604020202020204" pitchFamily="34" charset="0"/>
            </a:pPr>
            <a:r>
              <a:rPr lang="en-GB" sz="2200">
                <a:latin typeface="+mn-lt"/>
                <a:cs typeface="+mn-cs"/>
              </a:rPr>
              <a:t>Young people aged 16 or 17 are presumed in law, like adults, to have the capacity to consent to medical treatment. </a:t>
            </a:r>
          </a:p>
          <a:p>
            <a:pPr eaLnBrk="1" hangingPunct="1">
              <a:lnSpc>
                <a:spcPct val="90000"/>
              </a:lnSpc>
              <a:spcBef>
                <a:spcPct val="20000"/>
              </a:spcBef>
              <a:buSzPct val="80000"/>
              <a:buFont typeface="Arial" panose="020B0604020202020204" pitchFamily="34" charset="0"/>
            </a:pPr>
            <a:r>
              <a:rPr lang="en-GB" sz="2200">
                <a:latin typeface="+mn-lt"/>
                <a:cs typeface="+mn-cs"/>
              </a:rPr>
              <a:t>However, unlike adults, their refusal of treatment can in some circumstances be overridden by a parent, someone with parental responsibility or a court. This is because we have an overriding duty to act in the best interests of a child. </a:t>
            </a:r>
          </a:p>
        </p:txBody>
      </p:sp>
    </p:spTree>
    <p:extLst>
      <p:ext uri="{BB962C8B-B14F-4D97-AF65-F5344CB8AC3E}">
        <p14:creationId xmlns:p14="http://schemas.microsoft.com/office/powerpoint/2010/main" val="24093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F582F67-6C20-5540-83BA-CCC427B6EC1D}"/>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Under 16 years Safeguarding </a:t>
            </a:r>
          </a:p>
        </p:txBody>
      </p:sp>
      <p:sp>
        <p:nvSpPr>
          <p:cNvPr id="6" name="TextBox 5">
            <a:extLst>
              <a:ext uri="{FF2B5EF4-FFF2-40B4-BE49-F238E27FC236}">
                <a16:creationId xmlns="" xmlns:a16="http://schemas.microsoft.com/office/drawing/2014/main" id="{4D74899E-813C-E44E-888A-EF463E320592}"/>
              </a:ext>
            </a:extLst>
          </p:cNvPr>
          <p:cNvSpPr txBox="1"/>
          <p:nvPr/>
        </p:nvSpPr>
        <p:spPr bwMode="auto">
          <a:xfrm>
            <a:off x="609600" y="1600200"/>
            <a:ext cx="10972800" cy="3810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lnSpc>
                <a:spcPct val="90000"/>
              </a:lnSpc>
              <a:spcBef>
                <a:spcPct val="20000"/>
              </a:spcBef>
              <a:buFont typeface="Arial" panose="020B0604020202020204" pitchFamily="34" charset="0"/>
            </a:pPr>
            <a:r>
              <a:rPr lang="en-GB" sz="2000">
                <a:latin typeface="+mn-lt"/>
                <a:cs typeface="+mn-cs"/>
              </a:rPr>
              <a:t>https://www.cqc.org.uk/guidance-providers/gps/nigels-surgery-8-gillick-competency-fraser-guidelines</a:t>
            </a:r>
          </a:p>
        </p:txBody>
      </p:sp>
      <p:sp>
        <p:nvSpPr>
          <p:cNvPr id="5" name="TextBox 4">
            <a:extLst>
              <a:ext uri="{FF2B5EF4-FFF2-40B4-BE49-F238E27FC236}">
                <a16:creationId xmlns="" xmlns:a16="http://schemas.microsoft.com/office/drawing/2014/main" id="{E6DFB30A-3DFF-CB42-9A4C-2973F04A8784}"/>
              </a:ext>
            </a:extLst>
          </p:cNvPr>
          <p:cNvSpPr txBox="1"/>
          <p:nvPr/>
        </p:nvSpPr>
        <p:spPr>
          <a:xfrm>
            <a:off x="609600" y="2146041"/>
            <a:ext cx="10972800" cy="5432056"/>
          </a:xfrm>
          <a:prstGeom prst="rect">
            <a:avLst/>
          </a:prstGeom>
        </p:spPr>
        <p:txBody>
          <a:bodyPr vert="horz" wrap="square" lIns="91440" tIns="45720" rIns="91440" bIns="45720" rtlCol="0" anchor="t">
            <a:normAutofit/>
          </a:bodyPr>
          <a:lstStyle/>
          <a:p>
            <a:pPr>
              <a:lnSpc>
                <a:spcPct val="90000"/>
              </a:lnSpc>
              <a:spcAft>
                <a:spcPts val="600"/>
              </a:spcAft>
              <a:buSzPct val="80000"/>
            </a:pPr>
            <a:r>
              <a:rPr lang="en-US" dirty="0">
                <a:solidFill>
                  <a:schemeClr val="tx2"/>
                </a:solidFill>
              </a:rPr>
              <a:t>If a young person under the age of 16 presents to a health care professional, then discloses a history raising safeguarding concerns:</a:t>
            </a:r>
          </a:p>
          <a:p>
            <a:pPr indent="-228600">
              <a:lnSpc>
                <a:spcPct val="90000"/>
              </a:lnSpc>
              <a:spcAft>
                <a:spcPts val="600"/>
              </a:spcAft>
              <a:buSzPct val="80000"/>
              <a:buFont typeface="Arial" panose="020B0604020202020204" pitchFamily="34" charset="0"/>
              <a:buChar char="•"/>
            </a:pPr>
            <a:endParaRPr lang="en-US" dirty="0">
              <a:solidFill>
                <a:schemeClr val="tx2"/>
              </a:solidFill>
            </a:endParaRPr>
          </a:p>
          <a:p>
            <a:pPr indent="-228600">
              <a:lnSpc>
                <a:spcPct val="90000"/>
              </a:lnSpc>
              <a:spcAft>
                <a:spcPts val="600"/>
              </a:spcAft>
              <a:buSzPct val="80000"/>
              <a:buFont typeface="Arial" panose="020B0604020202020204" pitchFamily="34" charset="0"/>
              <a:buChar char="•"/>
            </a:pPr>
            <a:r>
              <a:rPr lang="en-US" dirty="0">
                <a:solidFill>
                  <a:schemeClr val="tx2"/>
                </a:solidFill>
              </a:rPr>
              <a:t>If they are </a:t>
            </a:r>
            <a:r>
              <a:rPr lang="en-US" b="1" u="sng" dirty="0">
                <a:solidFill>
                  <a:schemeClr val="tx2"/>
                </a:solidFill>
              </a:rPr>
              <a:t>NOT</a:t>
            </a:r>
            <a:r>
              <a:rPr lang="en-US" u="sng" dirty="0">
                <a:solidFill>
                  <a:schemeClr val="tx2"/>
                </a:solidFill>
              </a:rPr>
              <a:t> </a:t>
            </a:r>
            <a:r>
              <a:rPr lang="en-US" dirty="0">
                <a:solidFill>
                  <a:schemeClr val="tx2"/>
                </a:solidFill>
              </a:rPr>
              <a:t>deemed to be Gillick competent, the health professional is obliged to raise the issue as a safeguarding concern and escalate their concerns through the safeguarding process.</a:t>
            </a:r>
          </a:p>
          <a:p>
            <a:pPr indent="-228600">
              <a:lnSpc>
                <a:spcPct val="90000"/>
              </a:lnSpc>
              <a:spcAft>
                <a:spcPts val="600"/>
              </a:spcAft>
              <a:buSzPct val="80000"/>
              <a:buFont typeface="Arial" panose="020B0604020202020204" pitchFamily="34" charset="0"/>
              <a:buChar char="•"/>
            </a:pPr>
            <a:endParaRPr lang="en-US" dirty="0">
              <a:solidFill>
                <a:schemeClr val="tx2"/>
              </a:solidFill>
            </a:endParaRPr>
          </a:p>
          <a:p>
            <a:pPr indent="-228600">
              <a:lnSpc>
                <a:spcPct val="90000"/>
              </a:lnSpc>
              <a:spcAft>
                <a:spcPts val="600"/>
              </a:spcAft>
              <a:buSzPct val="80000"/>
              <a:buFont typeface="Arial" panose="020B0604020202020204" pitchFamily="34" charset="0"/>
              <a:buChar char="•"/>
            </a:pPr>
            <a:r>
              <a:rPr lang="en-US" dirty="0">
                <a:solidFill>
                  <a:schemeClr val="tx2"/>
                </a:solidFill>
              </a:rPr>
              <a:t>If they </a:t>
            </a:r>
            <a:r>
              <a:rPr lang="en-US" b="1" u="sng" dirty="0">
                <a:solidFill>
                  <a:schemeClr val="tx2"/>
                </a:solidFill>
              </a:rPr>
              <a:t>ARE</a:t>
            </a:r>
            <a:r>
              <a:rPr lang="en-US" b="1" dirty="0">
                <a:solidFill>
                  <a:schemeClr val="tx2"/>
                </a:solidFill>
              </a:rPr>
              <a:t> </a:t>
            </a:r>
            <a:r>
              <a:rPr lang="en-US" dirty="0">
                <a:solidFill>
                  <a:schemeClr val="tx2"/>
                </a:solidFill>
              </a:rPr>
              <a:t>deemed to be Gillick competent and disclosure is considered essential to protect them from harm or to be in the public interest, the health professional should escalate concerns through the safeguarding processes.</a:t>
            </a:r>
          </a:p>
          <a:p>
            <a:pPr indent="-228600">
              <a:lnSpc>
                <a:spcPct val="90000"/>
              </a:lnSpc>
              <a:spcAft>
                <a:spcPts val="600"/>
              </a:spcAft>
              <a:buSzPct val="80000"/>
              <a:buFont typeface="Arial" panose="020B0604020202020204" pitchFamily="34" charset="0"/>
              <a:buChar char="•"/>
            </a:pPr>
            <a:endParaRPr lang="en-US" dirty="0">
              <a:solidFill>
                <a:schemeClr val="tx2"/>
              </a:solidFill>
            </a:endParaRPr>
          </a:p>
          <a:p>
            <a:pPr indent="-228600">
              <a:lnSpc>
                <a:spcPct val="90000"/>
              </a:lnSpc>
              <a:spcAft>
                <a:spcPts val="600"/>
              </a:spcAft>
              <a:buSzPct val="80000"/>
              <a:buFont typeface="Arial" panose="020B0604020202020204" pitchFamily="34" charset="0"/>
              <a:buChar char="•"/>
            </a:pPr>
            <a:r>
              <a:rPr lang="en-US" dirty="0">
                <a:solidFill>
                  <a:schemeClr val="tx2"/>
                </a:solidFill>
              </a:rPr>
              <a:t>In </a:t>
            </a:r>
            <a:r>
              <a:rPr lang="en-US" b="1" u="sng" dirty="0">
                <a:solidFill>
                  <a:schemeClr val="tx2"/>
                </a:solidFill>
              </a:rPr>
              <a:t>BOTH</a:t>
            </a:r>
            <a:r>
              <a:rPr lang="en-US" u="sng" dirty="0">
                <a:solidFill>
                  <a:schemeClr val="tx2"/>
                </a:solidFill>
              </a:rPr>
              <a:t> </a:t>
            </a:r>
            <a:r>
              <a:rPr lang="en-US" dirty="0">
                <a:solidFill>
                  <a:schemeClr val="tx2"/>
                </a:solidFill>
              </a:rPr>
              <a:t>cases, the health professional should inform the young person of this action, unless doing so could pose significant additional risk for their safe care.</a:t>
            </a:r>
          </a:p>
          <a:p>
            <a:pPr indent="-228600">
              <a:lnSpc>
                <a:spcPct val="90000"/>
              </a:lnSpc>
              <a:spcAft>
                <a:spcPts val="600"/>
              </a:spcAft>
              <a:buSzPct val="80000"/>
              <a:buFont typeface="Arial" panose="020B0604020202020204" pitchFamily="34" charset="0"/>
              <a:buChar char="•"/>
            </a:pPr>
            <a:endParaRPr lang="en-US" dirty="0">
              <a:solidFill>
                <a:schemeClr val="tx2"/>
              </a:solidFill>
            </a:endParaRPr>
          </a:p>
          <a:p>
            <a:pPr indent="-228600">
              <a:lnSpc>
                <a:spcPct val="90000"/>
              </a:lnSpc>
              <a:spcAft>
                <a:spcPts val="600"/>
              </a:spcAft>
              <a:buSzPct val="80000"/>
              <a:buFont typeface="Arial" panose="020B0604020202020204" pitchFamily="34" charset="0"/>
              <a:buChar char="•"/>
            </a:pPr>
            <a:r>
              <a:rPr lang="en-US" dirty="0">
                <a:solidFill>
                  <a:schemeClr val="tx2"/>
                </a:solidFill>
              </a:rPr>
              <a:t>It is reasonable for the local authority or police to decide whether it is appropriate to inform the parents of the concerns raised. In some circumstances this may not be in the best interest of the young person.</a:t>
            </a:r>
          </a:p>
        </p:txBody>
      </p:sp>
    </p:spTree>
    <p:extLst>
      <p:ext uri="{BB962C8B-B14F-4D97-AF65-F5344CB8AC3E}">
        <p14:creationId xmlns:p14="http://schemas.microsoft.com/office/powerpoint/2010/main" val="538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B6EF022-27EB-6242-927B-151C1F400A1F}"/>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General Practice </a:t>
            </a:r>
          </a:p>
        </p:txBody>
      </p:sp>
      <p:sp>
        <p:nvSpPr>
          <p:cNvPr id="4" name="TextBox 3">
            <a:extLst>
              <a:ext uri="{FF2B5EF4-FFF2-40B4-BE49-F238E27FC236}">
                <a16:creationId xmlns="" xmlns:a16="http://schemas.microsoft.com/office/drawing/2014/main" id="{4634D755-1FDD-8D43-9565-3E6976708814}"/>
              </a:ext>
            </a:extLst>
          </p:cNvPr>
          <p:cNvSpPr txBox="1"/>
          <p:nvPr/>
        </p:nvSpPr>
        <p:spPr bwMode="auto">
          <a:xfrm>
            <a:off x="609600" y="1600201"/>
            <a:ext cx="5384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spcBef>
                <a:spcPct val="20000"/>
              </a:spcBef>
              <a:buFont typeface="Arial" panose="020B0604020202020204" pitchFamily="34" charset="0"/>
            </a:pPr>
            <a:r>
              <a:rPr lang="en-GB" sz="2800">
                <a:latin typeface="+mn-lt"/>
                <a:cs typeface="+mn-cs"/>
              </a:rPr>
              <a:t>Are you aware of your named safeguarding lead?</a:t>
            </a:r>
          </a:p>
        </p:txBody>
      </p:sp>
      <p:graphicFrame>
        <p:nvGraphicFramePr>
          <p:cNvPr id="5" name="TextBox 1">
            <a:extLst>
              <a:ext uri="{FF2B5EF4-FFF2-40B4-BE49-F238E27FC236}">
                <a16:creationId xmlns="" xmlns:a16="http://schemas.microsoft.com/office/drawing/2014/main" id="{E38C05D3-899B-4823-AF71-737DFDED4B25}"/>
              </a:ext>
            </a:extLst>
          </p:cNvPr>
          <p:cNvGraphicFramePr/>
          <p:nvPr>
            <p:extLst>
              <p:ext uri="{D42A27DB-BD31-4B8C-83A1-F6EECF244321}">
                <p14:modId xmlns:p14="http://schemas.microsoft.com/office/powerpoint/2010/main" val="204343898"/>
              </p:ext>
            </p:extLst>
          </p:nvPr>
        </p:nvGraphicFramePr>
        <p:xfrm>
          <a:off x="6197600" y="1600201"/>
          <a:ext cx="538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42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AA44A1C-A204-104B-8550-C55A7A345953}"/>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Case Study 1</a:t>
            </a:r>
          </a:p>
        </p:txBody>
      </p:sp>
      <p:sp>
        <p:nvSpPr>
          <p:cNvPr id="5" name="TextBox 4">
            <a:extLst>
              <a:ext uri="{FF2B5EF4-FFF2-40B4-BE49-F238E27FC236}">
                <a16:creationId xmlns="" xmlns:a16="http://schemas.microsoft.com/office/drawing/2014/main" id="{C574759B-5969-1E45-810F-91A219C0274D}"/>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lnSpc>
                <a:spcPct val="90000"/>
              </a:lnSpc>
              <a:spcBef>
                <a:spcPct val="20000"/>
              </a:spcBef>
              <a:buSzPct val="80000"/>
              <a:buFont typeface="Arial" panose="020B0604020202020204" pitchFamily="34" charset="0"/>
            </a:pPr>
            <a:r>
              <a:rPr lang="en-GB" sz="2700">
                <a:latin typeface="+mn-lt"/>
                <a:cs typeface="+mn-cs"/>
              </a:rPr>
              <a:t>Pamela is a 50 year old female attending today for her smear. Pamela was diagnosed with MS 10 years ago and is completely immobile. Pamela has lost her speech but is able to communicate non verbally. Her husband Steve is her carer and she has additional morning carers attend for care at home. </a:t>
            </a:r>
          </a:p>
          <a:p>
            <a:pPr eaLnBrk="1" hangingPunct="1">
              <a:lnSpc>
                <a:spcPct val="90000"/>
              </a:lnSpc>
              <a:spcBef>
                <a:spcPct val="20000"/>
              </a:spcBef>
              <a:buSzPct val="80000"/>
              <a:buFont typeface="Arial" panose="020B0604020202020204" pitchFamily="34" charset="0"/>
            </a:pPr>
            <a:r>
              <a:rPr lang="en-GB" sz="2700">
                <a:latin typeface="+mn-lt"/>
                <a:cs typeface="+mn-cs"/>
              </a:rPr>
              <a:t>Upon conducting the smear Steve stays in the room to aid with moving and handling. </a:t>
            </a:r>
          </a:p>
          <a:p>
            <a:pPr eaLnBrk="1" hangingPunct="1">
              <a:lnSpc>
                <a:spcPct val="90000"/>
              </a:lnSpc>
              <a:spcBef>
                <a:spcPct val="20000"/>
              </a:spcBef>
              <a:buSzPct val="80000"/>
              <a:buFont typeface="Arial" panose="020B0604020202020204" pitchFamily="34" charset="0"/>
            </a:pPr>
            <a:r>
              <a:rPr lang="en-GB" sz="2700">
                <a:latin typeface="+mn-lt"/>
                <a:cs typeface="+mn-cs"/>
              </a:rPr>
              <a:t>You notice a strong smell of urine when helping to undress Pamela and her pad was soaked through. </a:t>
            </a:r>
          </a:p>
          <a:p>
            <a:pPr indent="-228600" eaLnBrk="1" hangingPunct="1">
              <a:lnSpc>
                <a:spcPct val="90000"/>
              </a:lnSpc>
              <a:spcBef>
                <a:spcPct val="20000"/>
              </a:spcBef>
              <a:buSzPct val="80000"/>
              <a:buFont typeface="Arial" panose="020B0604020202020204" pitchFamily="34" charset="0"/>
              <a:buChar char="•"/>
            </a:pPr>
            <a:endParaRPr lang="en-GB" sz="27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700">
                <a:latin typeface="+mn-lt"/>
                <a:cs typeface="+mn-cs"/>
              </a:rPr>
              <a:t>What would you do?</a:t>
            </a:r>
          </a:p>
          <a:p>
            <a:pPr indent="-228600" eaLnBrk="1" hangingPunct="1">
              <a:lnSpc>
                <a:spcPct val="90000"/>
              </a:lnSpc>
              <a:spcBef>
                <a:spcPct val="20000"/>
              </a:spcBef>
              <a:buSzPct val="80000"/>
              <a:buFont typeface="Arial" panose="020B0604020202020204" pitchFamily="34" charset="0"/>
              <a:buChar char="•"/>
            </a:pPr>
            <a:endParaRPr lang="en-GB" sz="2700">
              <a:latin typeface="+mn-lt"/>
              <a:cs typeface="+mn-cs"/>
            </a:endParaRPr>
          </a:p>
        </p:txBody>
      </p:sp>
    </p:spTree>
    <p:extLst>
      <p:ext uri="{BB962C8B-B14F-4D97-AF65-F5344CB8AC3E}">
        <p14:creationId xmlns:p14="http://schemas.microsoft.com/office/powerpoint/2010/main" val="423911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BE208112-520A-2D48-BEE2-0B8285B24E92}"/>
              </a:ext>
            </a:extLst>
          </p:cNvPr>
          <p:cNvGraphicFramePr/>
          <p:nvPr>
            <p:extLst>
              <p:ext uri="{D42A27DB-BD31-4B8C-83A1-F6EECF244321}">
                <p14:modId xmlns:p14="http://schemas.microsoft.com/office/powerpoint/2010/main" val="1232518406"/>
              </p:ext>
            </p:extLst>
          </p:nvPr>
        </p:nvGraphicFramePr>
        <p:xfrm>
          <a:off x="2215243" y="1544506"/>
          <a:ext cx="7761514" cy="478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 xmlns:a16="http://schemas.microsoft.com/office/drawing/2014/main" id="{B875F174-B1AF-B94D-96B5-B1F69082ACE1}"/>
              </a:ext>
            </a:extLst>
          </p:cNvPr>
          <p:cNvSpPr txBox="1"/>
          <p:nvPr/>
        </p:nvSpPr>
        <p:spPr>
          <a:xfrm>
            <a:off x="3864429" y="391886"/>
            <a:ext cx="4147457" cy="461665"/>
          </a:xfrm>
          <a:prstGeom prst="rect">
            <a:avLst/>
          </a:prstGeom>
          <a:noFill/>
        </p:spPr>
        <p:txBody>
          <a:bodyPr wrap="square" rtlCol="0">
            <a:spAutoFit/>
          </a:bodyPr>
          <a:lstStyle/>
          <a:p>
            <a:pPr algn="ctr"/>
            <a:r>
              <a:rPr lang="en-US" sz="2400" u="sng" dirty="0"/>
              <a:t>Six Key principles of safeguarding </a:t>
            </a:r>
          </a:p>
        </p:txBody>
      </p:sp>
    </p:spTree>
    <p:extLst>
      <p:ext uri="{BB962C8B-B14F-4D97-AF65-F5344CB8AC3E}">
        <p14:creationId xmlns:p14="http://schemas.microsoft.com/office/powerpoint/2010/main" val="293563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9C578A-D608-8641-8C4B-3908CA00392B}"/>
              </a:ext>
            </a:extLst>
          </p:cNvPr>
          <p:cNvSpPr>
            <a:spLocks noGrp="1"/>
          </p:cNvSpPr>
          <p:nvPr>
            <p:ph type="title"/>
          </p:nvPr>
        </p:nvSpPr>
        <p:spPr>
          <a:xfrm>
            <a:off x="609600" y="274638"/>
            <a:ext cx="10972800" cy="1143000"/>
          </a:xfrm>
        </p:spPr>
        <p:txBody>
          <a:bodyPr wrap="square" anchor="ctr">
            <a:normAutofit/>
          </a:bodyPr>
          <a:lstStyle/>
          <a:p>
            <a:r>
              <a:rPr lang="en-US" dirty="0"/>
              <a:t>What are the different types of abuse? </a:t>
            </a:r>
          </a:p>
        </p:txBody>
      </p:sp>
      <p:sp>
        <p:nvSpPr>
          <p:cNvPr id="3" name="Subtitle 2">
            <a:extLst>
              <a:ext uri="{FF2B5EF4-FFF2-40B4-BE49-F238E27FC236}">
                <a16:creationId xmlns="" xmlns:a16="http://schemas.microsoft.com/office/drawing/2014/main" id="{13849632-6F8E-1847-8A84-B8F94F8D40F3}"/>
              </a:ext>
            </a:extLst>
          </p:cNvPr>
          <p:cNvSpPr>
            <a:spLocks noGrp="1"/>
          </p:cNvSpPr>
          <p:nvPr>
            <p:ph idx="1"/>
          </p:nvPr>
        </p:nvSpPr>
        <p:spPr>
          <a:xfrm>
            <a:off x="609600" y="1600201"/>
            <a:ext cx="10972800" cy="4525963"/>
          </a:xfrm>
        </p:spPr>
        <p:txBody>
          <a:bodyPr wrap="square" anchor="t">
            <a:normAutofit/>
          </a:bodyPr>
          <a:lstStyle/>
          <a:p>
            <a:r>
              <a:rPr lang="en-US"/>
              <a:t>Go to </a:t>
            </a:r>
            <a:r>
              <a:rPr lang="en-US" i="1" err="1"/>
              <a:t>www.Menti.com</a:t>
            </a:r>
            <a:r>
              <a:rPr lang="en-US"/>
              <a:t> and enter the code</a:t>
            </a:r>
          </a:p>
        </p:txBody>
      </p:sp>
    </p:spTree>
    <p:extLst>
      <p:ext uri="{BB962C8B-B14F-4D97-AF65-F5344CB8AC3E}">
        <p14:creationId xmlns:p14="http://schemas.microsoft.com/office/powerpoint/2010/main" val="278730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A306F-14D7-814C-983F-BDFAFCBC2815}"/>
              </a:ext>
            </a:extLst>
          </p:cNvPr>
          <p:cNvSpPr>
            <a:spLocks noGrp="1"/>
          </p:cNvSpPr>
          <p:nvPr>
            <p:ph type="ctrTitle"/>
          </p:nvPr>
        </p:nvSpPr>
        <p:spPr>
          <a:xfrm>
            <a:off x="886047" y="282390"/>
            <a:ext cx="4111669" cy="1225775"/>
          </a:xfrm>
        </p:spPr>
        <p:txBody>
          <a:bodyPr>
            <a:normAutofit/>
          </a:bodyPr>
          <a:lstStyle/>
          <a:p>
            <a:r>
              <a:rPr lang="en-US" sz="2800" dirty="0"/>
              <a:t>Signs of abuse </a:t>
            </a:r>
          </a:p>
        </p:txBody>
      </p:sp>
      <p:sp>
        <p:nvSpPr>
          <p:cNvPr id="4" name="TextBox 3">
            <a:extLst>
              <a:ext uri="{FF2B5EF4-FFF2-40B4-BE49-F238E27FC236}">
                <a16:creationId xmlns="" xmlns:a16="http://schemas.microsoft.com/office/drawing/2014/main" id="{315B88F1-1160-7B48-A6AC-2F70A939D242}"/>
              </a:ext>
            </a:extLst>
          </p:cNvPr>
          <p:cNvSpPr txBox="1"/>
          <p:nvPr/>
        </p:nvSpPr>
        <p:spPr>
          <a:xfrm>
            <a:off x="734475" y="1845232"/>
            <a:ext cx="5320146" cy="1477328"/>
          </a:xfrm>
          <a:prstGeom prst="rect">
            <a:avLst/>
          </a:prstGeom>
          <a:noFill/>
        </p:spPr>
        <p:txBody>
          <a:bodyPr wrap="square" rtlCol="0">
            <a:spAutoFit/>
          </a:bodyPr>
          <a:lstStyle/>
          <a:p>
            <a:r>
              <a:rPr lang="en-US" dirty="0"/>
              <a:t>Physical- Injuries inconsistent with a person's lifestyle or explanation, unexplained falls, Changed behaviors in the presence of a certain person, malnutrition, failure to seek medical treatment. </a:t>
            </a:r>
          </a:p>
          <a:p>
            <a:endParaRPr lang="en-US" dirty="0"/>
          </a:p>
        </p:txBody>
      </p:sp>
      <p:sp>
        <p:nvSpPr>
          <p:cNvPr id="5" name="TextBox 4">
            <a:extLst>
              <a:ext uri="{FF2B5EF4-FFF2-40B4-BE49-F238E27FC236}">
                <a16:creationId xmlns="" xmlns:a16="http://schemas.microsoft.com/office/drawing/2014/main" id="{ACD686A1-2B97-5742-8A83-1DD986560887}"/>
              </a:ext>
            </a:extLst>
          </p:cNvPr>
          <p:cNvSpPr txBox="1"/>
          <p:nvPr/>
        </p:nvSpPr>
        <p:spPr>
          <a:xfrm>
            <a:off x="734475" y="3322560"/>
            <a:ext cx="4789714" cy="923330"/>
          </a:xfrm>
          <a:prstGeom prst="rect">
            <a:avLst/>
          </a:prstGeom>
          <a:noFill/>
        </p:spPr>
        <p:txBody>
          <a:bodyPr wrap="square" rtlCol="0">
            <a:spAutoFit/>
          </a:bodyPr>
          <a:lstStyle/>
          <a:p>
            <a:r>
              <a:rPr lang="en-US" dirty="0"/>
              <a:t>Domestic violence- Injuries inconsistent with a person's lifestyle or explanation, Fear of outside intervention, isolation.</a:t>
            </a:r>
          </a:p>
        </p:txBody>
      </p:sp>
      <p:sp>
        <p:nvSpPr>
          <p:cNvPr id="6" name="TextBox 5">
            <a:extLst>
              <a:ext uri="{FF2B5EF4-FFF2-40B4-BE49-F238E27FC236}">
                <a16:creationId xmlns="" xmlns:a16="http://schemas.microsoft.com/office/drawing/2014/main" id="{5DBDB849-4534-524A-9D20-708D232F2D88}"/>
              </a:ext>
            </a:extLst>
          </p:cNvPr>
          <p:cNvSpPr txBox="1"/>
          <p:nvPr/>
        </p:nvSpPr>
        <p:spPr>
          <a:xfrm>
            <a:off x="734475" y="4473131"/>
            <a:ext cx="4263241" cy="1477328"/>
          </a:xfrm>
          <a:prstGeom prst="rect">
            <a:avLst/>
          </a:prstGeom>
          <a:noFill/>
        </p:spPr>
        <p:txBody>
          <a:bodyPr wrap="square" rtlCol="0">
            <a:spAutoFit/>
          </a:bodyPr>
          <a:lstStyle/>
          <a:p>
            <a:r>
              <a:rPr lang="en-US" dirty="0"/>
              <a:t>Sexual- Bruising to thighs, neck, upper arms. Bleeding or pain in the genital area, unexplained infections/STI’s, self-harm, reluctance to be alone with a particular person, withdrawal, take care when performing smears. </a:t>
            </a:r>
          </a:p>
        </p:txBody>
      </p:sp>
      <p:sp>
        <p:nvSpPr>
          <p:cNvPr id="7" name="TextBox 6">
            <a:extLst>
              <a:ext uri="{FF2B5EF4-FFF2-40B4-BE49-F238E27FC236}">
                <a16:creationId xmlns="" xmlns:a16="http://schemas.microsoft.com/office/drawing/2014/main" id="{451BDA27-63F8-4045-8B34-80814F17E609}"/>
              </a:ext>
            </a:extLst>
          </p:cNvPr>
          <p:cNvSpPr txBox="1"/>
          <p:nvPr/>
        </p:nvSpPr>
        <p:spPr>
          <a:xfrm>
            <a:off x="6096000" y="748145"/>
            <a:ext cx="4306784" cy="923330"/>
          </a:xfrm>
          <a:prstGeom prst="rect">
            <a:avLst/>
          </a:prstGeom>
          <a:noFill/>
        </p:spPr>
        <p:txBody>
          <a:bodyPr wrap="square" rtlCol="0">
            <a:spAutoFit/>
          </a:bodyPr>
          <a:lstStyle/>
          <a:p>
            <a:r>
              <a:rPr lang="en-US" dirty="0"/>
              <a:t>Psychological- Withdrawal, insomnia, low self-esteem, aggressive behavior, weight loss/gain, distress.</a:t>
            </a:r>
          </a:p>
        </p:txBody>
      </p:sp>
      <p:sp>
        <p:nvSpPr>
          <p:cNvPr id="8" name="TextBox 7">
            <a:extLst>
              <a:ext uri="{FF2B5EF4-FFF2-40B4-BE49-F238E27FC236}">
                <a16:creationId xmlns="" xmlns:a16="http://schemas.microsoft.com/office/drawing/2014/main" id="{AE664320-E2BD-4743-B634-53521B1CF12F}"/>
              </a:ext>
            </a:extLst>
          </p:cNvPr>
          <p:cNvSpPr txBox="1"/>
          <p:nvPr/>
        </p:nvSpPr>
        <p:spPr>
          <a:xfrm>
            <a:off x="6096000" y="1928267"/>
            <a:ext cx="3360717" cy="646331"/>
          </a:xfrm>
          <a:prstGeom prst="rect">
            <a:avLst/>
          </a:prstGeom>
          <a:noFill/>
        </p:spPr>
        <p:txBody>
          <a:bodyPr wrap="square" rtlCol="0">
            <a:spAutoFit/>
          </a:bodyPr>
          <a:lstStyle/>
          <a:p>
            <a:r>
              <a:rPr lang="en-US" dirty="0"/>
              <a:t>Financial- Missing possessions, lack of money, signs of financial hardship.</a:t>
            </a:r>
          </a:p>
        </p:txBody>
      </p:sp>
      <p:sp>
        <p:nvSpPr>
          <p:cNvPr id="9" name="TextBox 8">
            <a:extLst>
              <a:ext uri="{FF2B5EF4-FFF2-40B4-BE49-F238E27FC236}">
                <a16:creationId xmlns="" xmlns:a16="http://schemas.microsoft.com/office/drawing/2014/main" id="{BEC4F250-326E-2745-AC37-48D3661276D4}"/>
              </a:ext>
            </a:extLst>
          </p:cNvPr>
          <p:cNvSpPr txBox="1"/>
          <p:nvPr/>
        </p:nvSpPr>
        <p:spPr>
          <a:xfrm>
            <a:off x="6096000" y="2982869"/>
            <a:ext cx="4405746" cy="1754326"/>
          </a:xfrm>
          <a:prstGeom prst="rect">
            <a:avLst/>
          </a:prstGeom>
          <a:noFill/>
        </p:spPr>
        <p:txBody>
          <a:bodyPr wrap="square" rtlCol="0">
            <a:spAutoFit/>
          </a:bodyPr>
          <a:lstStyle/>
          <a:p>
            <a:r>
              <a:rPr lang="en-US" dirty="0"/>
              <a:t>Modern slavery-Malnourished, unkempt or withdrawn, isolation from community, avoidance of eye contact, fear of law enforcers. </a:t>
            </a:r>
          </a:p>
          <a:p>
            <a:r>
              <a:rPr lang="en-US" dirty="0"/>
              <a:t> </a:t>
            </a:r>
            <a:r>
              <a:rPr lang="en-US" dirty="0">
                <a:hlinkClick r:id="rId2"/>
              </a:rPr>
              <a:t>https://www.gla.gov.uk/publications/resources/glaa-videos/glaa-modern-day-slavery/</a:t>
            </a:r>
            <a:endParaRPr lang="en-US" dirty="0"/>
          </a:p>
        </p:txBody>
      </p:sp>
      <p:sp>
        <p:nvSpPr>
          <p:cNvPr id="10" name="TextBox 9">
            <a:extLst>
              <a:ext uri="{FF2B5EF4-FFF2-40B4-BE49-F238E27FC236}">
                <a16:creationId xmlns="" xmlns:a16="http://schemas.microsoft.com/office/drawing/2014/main" id="{50A56732-B45B-9040-A09A-9DD7EA1B5EC3}"/>
              </a:ext>
            </a:extLst>
          </p:cNvPr>
          <p:cNvSpPr txBox="1"/>
          <p:nvPr/>
        </p:nvSpPr>
        <p:spPr>
          <a:xfrm>
            <a:off x="6096000" y="5145466"/>
            <a:ext cx="3250524" cy="1200329"/>
          </a:xfrm>
          <a:prstGeom prst="rect">
            <a:avLst/>
          </a:prstGeom>
          <a:noFill/>
        </p:spPr>
        <p:txBody>
          <a:bodyPr wrap="square" rtlCol="0">
            <a:spAutoFit/>
          </a:bodyPr>
          <a:lstStyle/>
          <a:p>
            <a:r>
              <a:rPr lang="en-US" dirty="0"/>
              <a:t>Neglect- Poor hygiene, pressure sores, malnutrition, unexplained injuries, untaken medication, inappropriate clothing.   </a:t>
            </a:r>
          </a:p>
        </p:txBody>
      </p:sp>
    </p:spTree>
    <p:extLst>
      <p:ext uri="{BB962C8B-B14F-4D97-AF65-F5344CB8AC3E}">
        <p14:creationId xmlns:p14="http://schemas.microsoft.com/office/powerpoint/2010/main" val="219814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D7C879C-619A-5646-A541-6C10DFF706F0}"/>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Case study 2</a:t>
            </a:r>
          </a:p>
        </p:txBody>
      </p:sp>
      <p:sp>
        <p:nvSpPr>
          <p:cNvPr id="5" name="TextBox 4">
            <a:extLst>
              <a:ext uri="{FF2B5EF4-FFF2-40B4-BE49-F238E27FC236}">
                <a16:creationId xmlns="" xmlns:a16="http://schemas.microsoft.com/office/drawing/2014/main" id="{7CB2544D-3423-8E4B-96FD-9F1DAFCF3E5C}"/>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lnSpc>
                <a:spcPct val="90000"/>
              </a:lnSpc>
              <a:spcBef>
                <a:spcPct val="20000"/>
              </a:spcBef>
              <a:buSzPct val="80000"/>
              <a:buFont typeface="Arial" panose="020B0604020202020204" pitchFamily="34" charset="0"/>
              <a:buChar char="•"/>
            </a:pPr>
            <a:r>
              <a:rPr lang="en-GB" sz="2700">
                <a:latin typeface="+mn-lt"/>
                <a:cs typeface="+mn-cs"/>
              </a:rPr>
              <a:t>Frank attends as a temporary patient for his suture removal. He is a 31 year old man who does not speak English. He attends with his friend who can translate. Frank was seen in A&amp;E 7 days ago with a work related injury where he needed sutures applied to his arm. Frank appears withdrawn, unkempt and his home address is out of area. </a:t>
            </a:r>
          </a:p>
          <a:p>
            <a:pPr indent="-228600" eaLnBrk="1" hangingPunct="1">
              <a:lnSpc>
                <a:spcPct val="90000"/>
              </a:lnSpc>
              <a:spcBef>
                <a:spcPct val="20000"/>
              </a:spcBef>
              <a:buSzPct val="80000"/>
              <a:buFont typeface="Arial" panose="020B0604020202020204" pitchFamily="34" charset="0"/>
              <a:buChar char="•"/>
            </a:pPr>
            <a:endParaRPr lang="en-GB" sz="2700">
              <a:latin typeface="+mn-lt"/>
              <a:cs typeface="+mn-cs"/>
            </a:endParaRPr>
          </a:p>
          <a:p>
            <a:pPr indent="-228600" eaLnBrk="1" hangingPunct="1">
              <a:lnSpc>
                <a:spcPct val="90000"/>
              </a:lnSpc>
              <a:spcBef>
                <a:spcPct val="20000"/>
              </a:spcBef>
              <a:buSzPct val="80000"/>
              <a:buFont typeface="Arial" panose="020B0604020202020204" pitchFamily="34" charset="0"/>
              <a:buChar char="•"/>
            </a:pPr>
            <a:endParaRPr lang="en-GB" sz="27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700">
                <a:latin typeface="+mn-lt"/>
                <a:cs typeface="+mn-cs"/>
              </a:rPr>
              <a:t>Do you have any concerns?</a:t>
            </a:r>
          </a:p>
          <a:p>
            <a:pPr indent="-228600" eaLnBrk="1" hangingPunct="1">
              <a:lnSpc>
                <a:spcPct val="90000"/>
              </a:lnSpc>
              <a:spcBef>
                <a:spcPct val="20000"/>
              </a:spcBef>
              <a:buSzPct val="80000"/>
              <a:buFont typeface="Arial" panose="020B0604020202020204" pitchFamily="34" charset="0"/>
              <a:buChar char="•"/>
            </a:pPr>
            <a:r>
              <a:rPr lang="en-GB" sz="2700">
                <a:latin typeface="+mn-lt"/>
                <a:cs typeface="+mn-cs"/>
              </a:rPr>
              <a:t>What would you do?</a:t>
            </a:r>
          </a:p>
        </p:txBody>
      </p:sp>
    </p:spTree>
    <p:extLst>
      <p:ext uri="{BB962C8B-B14F-4D97-AF65-F5344CB8AC3E}">
        <p14:creationId xmlns:p14="http://schemas.microsoft.com/office/powerpoint/2010/main" val="210001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96E8C6A-D108-9846-935A-140D3195ABD7}"/>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kern="1200">
                <a:latin typeface="+mj-lt"/>
                <a:ea typeface="+mj-ea"/>
                <a:cs typeface="+mj-cs"/>
              </a:rPr>
              <a:t>FGM</a:t>
            </a:r>
          </a:p>
        </p:txBody>
      </p:sp>
      <p:sp>
        <p:nvSpPr>
          <p:cNvPr id="6" name="TextBox 5">
            <a:extLst>
              <a:ext uri="{FF2B5EF4-FFF2-40B4-BE49-F238E27FC236}">
                <a16:creationId xmlns="" xmlns:a16="http://schemas.microsoft.com/office/drawing/2014/main" id="{0627464D-5C97-3041-9C9F-CC9B81EFCEE0}"/>
              </a:ext>
            </a:extLst>
          </p:cNvPr>
          <p:cNvSpPr txBox="1"/>
          <p:nvPr/>
        </p:nvSpPr>
        <p:spPr bwMode="auto">
          <a:xfrm>
            <a:off x="609600" y="1600201"/>
            <a:ext cx="5384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285750" indent="-285750" eaLnBrk="1" hangingPunct="1">
              <a:lnSpc>
                <a:spcPct val="90000"/>
              </a:lnSpc>
              <a:spcBef>
                <a:spcPct val="20000"/>
              </a:spcBef>
              <a:buFont typeface="Arial" panose="020B0604020202020204" pitchFamily="34" charset="0"/>
              <a:buChar char="•"/>
            </a:pPr>
            <a:r>
              <a:rPr lang="en-GB" sz="2400">
                <a:latin typeface="+mn-lt"/>
                <a:cs typeface="+mn-cs"/>
              </a:rPr>
              <a:t>The Law- FGM is illegal as of the FGM Act 2003. </a:t>
            </a:r>
          </a:p>
          <a:p>
            <a:pPr eaLnBrk="1" hangingPunct="1">
              <a:lnSpc>
                <a:spcPct val="90000"/>
              </a:lnSpc>
              <a:spcBef>
                <a:spcPct val="20000"/>
              </a:spcBef>
              <a:buFont typeface="Arial" panose="020B0604020202020204" pitchFamily="34" charset="0"/>
            </a:pPr>
            <a:endParaRPr lang="en-GB" sz="2400">
              <a:latin typeface="+mn-lt"/>
              <a:cs typeface="+mn-cs"/>
            </a:endParaRPr>
          </a:p>
          <a:p>
            <a:pPr marL="285750" indent="-285750" eaLnBrk="1" hangingPunct="1">
              <a:lnSpc>
                <a:spcPct val="90000"/>
              </a:lnSpc>
              <a:spcBef>
                <a:spcPct val="20000"/>
              </a:spcBef>
              <a:buFont typeface="Arial" panose="020B0604020202020204" pitchFamily="34" charset="0"/>
              <a:buChar char="•"/>
            </a:pPr>
            <a:r>
              <a:rPr lang="en-GB" sz="2400">
                <a:latin typeface="+mn-lt"/>
                <a:cs typeface="+mn-cs"/>
              </a:rPr>
              <a:t>Any suspicions or confirmed FGM must be reported to the police on a non-emergency crime number unless you feel the patient is at immediate risk. </a:t>
            </a:r>
          </a:p>
          <a:p>
            <a:pPr eaLnBrk="1" hangingPunct="1">
              <a:lnSpc>
                <a:spcPct val="90000"/>
              </a:lnSpc>
              <a:spcBef>
                <a:spcPct val="20000"/>
              </a:spcBef>
              <a:buFont typeface="Arial" panose="020B0604020202020204" pitchFamily="34" charset="0"/>
            </a:pPr>
            <a:endParaRPr lang="en-GB" sz="2400">
              <a:latin typeface="+mn-lt"/>
              <a:cs typeface="+mn-cs"/>
            </a:endParaRPr>
          </a:p>
          <a:p>
            <a:pPr marL="285750" indent="-285750" eaLnBrk="1" hangingPunct="1">
              <a:lnSpc>
                <a:spcPct val="90000"/>
              </a:lnSpc>
              <a:spcBef>
                <a:spcPct val="20000"/>
              </a:spcBef>
              <a:buFont typeface="Arial" panose="020B0604020202020204" pitchFamily="34" charset="0"/>
              <a:buChar char="•"/>
            </a:pPr>
            <a:r>
              <a:rPr lang="en-GB" sz="2400">
                <a:latin typeface="+mn-lt"/>
                <a:cs typeface="+mn-cs"/>
              </a:rPr>
              <a:t>Think about travel consultations. </a:t>
            </a:r>
          </a:p>
          <a:p>
            <a:pPr eaLnBrk="1" hangingPunct="1">
              <a:lnSpc>
                <a:spcPct val="90000"/>
              </a:lnSpc>
              <a:spcBef>
                <a:spcPct val="20000"/>
              </a:spcBef>
              <a:buFont typeface="Arial" panose="020B0604020202020204" pitchFamily="34" charset="0"/>
            </a:pPr>
            <a:endParaRPr lang="en-GB" sz="2400">
              <a:latin typeface="+mn-lt"/>
              <a:cs typeface="+mn-cs"/>
            </a:endParaRPr>
          </a:p>
          <a:p>
            <a:pPr marL="285750" indent="-285750" eaLnBrk="1" hangingPunct="1">
              <a:lnSpc>
                <a:spcPct val="90000"/>
              </a:lnSpc>
              <a:spcBef>
                <a:spcPct val="20000"/>
              </a:spcBef>
              <a:buFont typeface="Arial" panose="020B0604020202020204" pitchFamily="34" charset="0"/>
              <a:buChar char="•"/>
            </a:pPr>
            <a:r>
              <a:rPr lang="en-GB" sz="2400">
                <a:latin typeface="+mn-lt"/>
                <a:cs typeface="+mn-cs"/>
              </a:rPr>
              <a:t>Use a risk assessment tool.</a:t>
            </a:r>
          </a:p>
        </p:txBody>
      </p:sp>
      <p:sp>
        <p:nvSpPr>
          <p:cNvPr id="5" name="TextBox 4">
            <a:extLst>
              <a:ext uri="{FF2B5EF4-FFF2-40B4-BE49-F238E27FC236}">
                <a16:creationId xmlns="" xmlns:a16="http://schemas.microsoft.com/office/drawing/2014/main" id="{CC228526-C5F1-A549-8698-BD8CACD3EE32}"/>
              </a:ext>
            </a:extLst>
          </p:cNvPr>
          <p:cNvSpPr txBox="1"/>
          <p:nvPr/>
        </p:nvSpPr>
        <p:spPr bwMode="auto">
          <a:xfrm>
            <a:off x="6197600" y="1600201"/>
            <a:ext cx="5384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285750" indent="-285750" eaLnBrk="1" hangingPunct="1">
              <a:lnSpc>
                <a:spcPct val="90000"/>
              </a:lnSpc>
              <a:spcBef>
                <a:spcPct val="20000"/>
              </a:spcBef>
              <a:buSzPct val="80000"/>
              <a:buFont typeface="Arial" panose="020B0604020202020204" pitchFamily="34" charset="0"/>
              <a:buChar char="•"/>
            </a:pPr>
            <a:r>
              <a:rPr lang="en-GB">
                <a:latin typeface="+mn-lt"/>
                <a:cs typeface="+mn-cs"/>
              </a:rPr>
              <a:t>What is Female Genital Mutilation (FGM)?</a:t>
            </a:r>
          </a:p>
          <a:p>
            <a:pPr eaLnBrk="1" hangingPunct="1">
              <a:lnSpc>
                <a:spcPct val="90000"/>
              </a:lnSpc>
              <a:spcBef>
                <a:spcPct val="20000"/>
              </a:spcBef>
              <a:buSzPct val="80000"/>
              <a:buFont typeface="Arial" panose="020B0604020202020204" pitchFamily="34" charset="0"/>
            </a:pPr>
            <a:r>
              <a:rPr lang="en-GB">
                <a:latin typeface="+mn-lt"/>
                <a:cs typeface="+mn-cs"/>
              </a:rPr>
              <a:t>The partial or total removal of external female genitalia or other injury to the female genital organs for non-medical reasons. The practice has no health benefits for girls and women. (WHO, 2020).</a:t>
            </a:r>
          </a:p>
          <a:p>
            <a:pPr eaLnBrk="1" hangingPunct="1">
              <a:lnSpc>
                <a:spcPct val="90000"/>
              </a:lnSpc>
              <a:spcBef>
                <a:spcPct val="20000"/>
              </a:spcBef>
              <a:buSzPct val="80000"/>
              <a:buFont typeface="Arial" panose="020B0604020202020204" pitchFamily="34" charset="0"/>
            </a:pPr>
            <a:endParaRPr lang="en-GB">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UNIFEF estimate that 200 million girls and women have suffered FGM in more than 30 countries. (UNICEF, 2016).</a:t>
            </a:r>
          </a:p>
          <a:p>
            <a:pPr indent="-228600" eaLnBrk="1" hangingPunct="1">
              <a:lnSpc>
                <a:spcPct val="90000"/>
              </a:lnSpc>
              <a:spcBef>
                <a:spcPct val="20000"/>
              </a:spcBef>
              <a:buSzPct val="80000"/>
              <a:buFont typeface="Arial" panose="020B0604020202020204" pitchFamily="34" charset="0"/>
              <a:buChar char="•"/>
            </a:pPr>
            <a:endParaRPr lang="en-GB">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There are four classified stages of FGM.</a:t>
            </a:r>
          </a:p>
          <a:p>
            <a:pPr indent="-228600" eaLnBrk="1" hangingPunct="1">
              <a:lnSpc>
                <a:spcPct val="90000"/>
              </a:lnSpc>
              <a:spcBef>
                <a:spcPct val="20000"/>
              </a:spcBef>
              <a:buSzPct val="80000"/>
              <a:buFont typeface="Arial" panose="020B0604020202020204" pitchFamily="34" charset="0"/>
              <a:buChar char="•"/>
            </a:pPr>
            <a:endParaRPr lang="en-GB">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Signs- repeat presentations of UTI, painful periods, abdominal pain, lifelong mental health difficulties. </a:t>
            </a:r>
          </a:p>
          <a:p>
            <a:pPr indent="-228600" eaLnBrk="1" hangingPunct="1">
              <a:lnSpc>
                <a:spcPct val="90000"/>
              </a:lnSpc>
              <a:spcBef>
                <a:spcPct val="20000"/>
              </a:spcBef>
              <a:buSzPct val="80000"/>
              <a:buFont typeface="Arial" panose="020B0604020202020204" pitchFamily="34" charset="0"/>
              <a:buChar char="•"/>
            </a:pPr>
            <a:endParaRPr lang="en-GB">
              <a:latin typeface="+mn-lt"/>
              <a:cs typeface="+mn-cs"/>
            </a:endParaRPr>
          </a:p>
        </p:txBody>
      </p:sp>
    </p:spTree>
    <p:extLst>
      <p:ext uri="{BB962C8B-B14F-4D97-AF65-F5344CB8AC3E}">
        <p14:creationId xmlns:p14="http://schemas.microsoft.com/office/powerpoint/2010/main" val="2294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63AD78C-F4F2-3246-AD45-939EACE67915}"/>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Domestic violence </a:t>
            </a:r>
          </a:p>
        </p:txBody>
      </p:sp>
      <p:sp>
        <p:nvSpPr>
          <p:cNvPr id="5" name="TextBox 4">
            <a:extLst>
              <a:ext uri="{FF2B5EF4-FFF2-40B4-BE49-F238E27FC236}">
                <a16:creationId xmlns="" xmlns:a16="http://schemas.microsoft.com/office/drawing/2014/main" id="{1460B9DE-4B0E-BC43-8143-73619F6C5C48}"/>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lnSpc>
                <a:spcPct val="90000"/>
              </a:lnSpc>
              <a:spcBef>
                <a:spcPct val="20000"/>
              </a:spcBef>
              <a:buSzPct val="80000"/>
              <a:buFont typeface="Arial" panose="020B0604020202020204" pitchFamily="34" charset="0"/>
              <a:buChar char="•"/>
            </a:pPr>
            <a:r>
              <a:rPr lang="en-GB" sz="2000">
                <a:latin typeface="+mn-lt"/>
                <a:cs typeface="+mn-cs"/>
              </a:rPr>
              <a:t>Ask the question!</a:t>
            </a: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a:latin typeface="+mn-lt"/>
                <a:cs typeface="+mn-cs"/>
              </a:rPr>
              <a:t>“Because we care about your wellbeing, we also would like to find out if you have ever been hurt or frightened by your partner or a family member. We ask everyone this because we want everyone to be safe as possible. This will help us to provide the best support.” </a:t>
            </a: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a:latin typeface="+mn-lt"/>
                <a:cs typeface="+mn-cs"/>
              </a:rPr>
              <a:t>Domestic violence signs could present in any consultation however think about:</a:t>
            </a: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a:latin typeface="+mn-lt"/>
                <a:cs typeface="+mn-cs"/>
              </a:rPr>
              <a:t>Suture removal </a:t>
            </a: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a:latin typeface="+mn-lt"/>
                <a:cs typeface="+mn-cs"/>
              </a:rPr>
              <a:t>Wound care</a:t>
            </a: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a:latin typeface="+mn-lt"/>
                <a:cs typeface="+mn-cs"/>
              </a:rPr>
              <a:t>Smears</a:t>
            </a: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a:p>
            <a:pPr indent="-228600" eaLnBrk="1" hangingPunct="1">
              <a:lnSpc>
                <a:spcPct val="90000"/>
              </a:lnSpc>
              <a:spcBef>
                <a:spcPct val="20000"/>
              </a:spcBef>
              <a:buSzPct val="80000"/>
              <a:buFont typeface="Arial" panose="020B0604020202020204" pitchFamily="34" charset="0"/>
              <a:buChar char="•"/>
            </a:pPr>
            <a:endParaRPr lang="en-GB" sz="2000">
              <a:latin typeface="+mn-lt"/>
              <a:cs typeface="+mn-cs"/>
            </a:endParaRPr>
          </a:p>
        </p:txBody>
      </p:sp>
    </p:spTree>
    <p:extLst>
      <p:ext uri="{BB962C8B-B14F-4D97-AF65-F5344CB8AC3E}">
        <p14:creationId xmlns:p14="http://schemas.microsoft.com/office/powerpoint/2010/main" val="238319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6D94EF-C08F-E243-9D04-441E90E495B4}"/>
              </a:ext>
            </a:extLst>
          </p:cNvPr>
          <p:cNvSpPr>
            <a:spLocks noGrp="1"/>
          </p:cNvSpPr>
          <p:nvPr>
            <p:ph type="title"/>
          </p:nvPr>
        </p:nvSpPr>
        <p:spPr>
          <a:xfrm>
            <a:off x="609600" y="274638"/>
            <a:ext cx="10972800" cy="1143000"/>
          </a:xfrm>
        </p:spPr>
        <p:txBody>
          <a:bodyPr wrap="square" anchor="ctr">
            <a:normAutofit/>
          </a:bodyPr>
          <a:lstStyle/>
          <a:p>
            <a:r>
              <a:rPr lang="en-US"/>
              <a:t>Objectives </a:t>
            </a:r>
          </a:p>
        </p:txBody>
      </p:sp>
      <p:sp>
        <p:nvSpPr>
          <p:cNvPr id="3" name="Subtitle 2">
            <a:extLst>
              <a:ext uri="{FF2B5EF4-FFF2-40B4-BE49-F238E27FC236}">
                <a16:creationId xmlns="" xmlns:a16="http://schemas.microsoft.com/office/drawing/2014/main" id="{5488626A-D315-484A-B7E9-4E8CF1FFB949}"/>
              </a:ext>
            </a:extLst>
          </p:cNvPr>
          <p:cNvSpPr>
            <a:spLocks noGrp="1"/>
          </p:cNvSpPr>
          <p:nvPr>
            <p:ph idx="1"/>
          </p:nvPr>
        </p:nvSpPr>
        <p:spPr>
          <a:xfrm>
            <a:off x="609600" y="1600201"/>
            <a:ext cx="10972800" cy="4525963"/>
          </a:xfrm>
        </p:spPr>
        <p:txBody>
          <a:bodyPr wrap="square" anchor="t">
            <a:normAutofit/>
          </a:bodyPr>
          <a:lstStyle/>
          <a:p>
            <a:r>
              <a:rPr lang="en-US" dirty="0"/>
              <a:t>To be aware of different policies relating to safeguarding </a:t>
            </a:r>
          </a:p>
          <a:p>
            <a:r>
              <a:rPr lang="en-US" dirty="0"/>
              <a:t>To understand </a:t>
            </a:r>
            <a:r>
              <a:rPr lang="en-US" dirty="0" smtClean="0"/>
              <a:t>your role within </a:t>
            </a:r>
            <a:r>
              <a:rPr lang="en-US" dirty="0"/>
              <a:t>safeguarding </a:t>
            </a:r>
          </a:p>
        </p:txBody>
      </p:sp>
    </p:spTree>
    <p:extLst>
      <p:ext uri="{BB962C8B-B14F-4D97-AF65-F5344CB8AC3E}">
        <p14:creationId xmlns:p14="http://schemas.microsoft.com/office/powerpoint/2010/main" val="61351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21AA58AB-D15A-504B-B8A6-75D8E8618E07}"/>
              </a:ext>
            </a:extLst>
          </p:cNvPr>
          <p:cNvGraphicFramePr/>
          <p:nvPr>
            <p:extLst>
              <p:ext uri="{D42A27DB-BD31-4B8C-83A1-F6EECF244321}">
                <p14:modId xmlns:p14="http://schemas.microsoft.com/office/powerpoint/2010/main" val="3411059271"/>
              </p:ext>
            </p:extLst>
          </p:nvPr>
        </p:nvGraphicFramePr>
        <p:xfrm>
          <a:off x="2688166" y="323851"/>
          <a:ext cx="6815667"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63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A9CDD5C-9EFE-B844-A533-098F0C7E71CA}"/>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Case study 3</a:t>
            </a:r>
          </a:p>
        </p:txBody>
      </p:sp>
      <p:sp>
        <p:nvSpPr>
          <p:cNvPr id="5" name="TextBox 4">
            <a:extLst>
              <a:ext uri="{FF2B5EF4-FFF2-40B4-BE49-F238E27FC236}">
                <a16:creationId xmlns="" xmlns:a16="http://schemas.microsoft.com/office/drawing/2014/main" id="{18D9841A-FD1A-BA49-A604-8C247124E9DD}"/>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lnSpc>
                <a:spcPct val="90000"/>
              </a:lnSpc>
              <a:spcBef>
                <a:spcPct val="20000"/>
              </a:spcBef>
              <a:buSzPct val="80000"/>
              <a:buFont typeface="Arial" panose="020B0604020202020204" pitchFamily="34" charset="0"/>
              <a:buChar char="•"/>
            </a:pPr>
            <a:r>
              <a:rPr lang="en-GB" sz="3200">
                <a:latin typeface="+mn-lt"/>
                <a:cs typeface="+mn-cs"/>
              </a:rPr>
              <a:t>Baby Mary is attending with her mother for her 16 week immunisations- she is 3 weeks late. As you are getting her thighs ready and exposed for injection you notice multiple little bruises in the across her left thigh- purple in colour. Mary's mother notices you looking and says she thinks it was from the previous injections and states Mary is a very fidgety baby. </a:t>
            </a:r>
          </a:p>
          <a:p>
            <a:pPr indent="-228600" eaLnBrk="1" hangingPunct="1">
              <a:lnSpc>
                <a:spcPct val="90000"/>
              </a:lnSpc>
              <a:spcBef>
                <a:spcPct val="20000"/>
              </a:spcBef>
              <a:buSzPct val="80000"/>
              <a:buFont typeface="Arial" panose="020B0604020202020204" pitchFamily="34" charset="0"/>
              <a:buChar char="•"/>
            </a:pPr>
            <a:endParaRPr lang="en-GB" sz="32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3200">
                <a:latin typeface="+mn-lt"/>
                <a:cs typeface="+mn-cs"/>
              </a:rPr>
              <a:t>Is there anything here that concerns you? </a:t>
            </a:r>
          </a:p>
          <a:p>
            <a:pPr indent="-228600" eaLnBrk="1" hangingPunct="1">
              <a:lnSpc>
                <a:spcPct val="90000"/>
              </a:lnSpc>
              <a:spcBef>
                <a:spcPct val="20000"/>
              </a:spcBef>
              <a:buSzPct val="80000"/>
              <a:buFont typeface="Arial" panose="020B0604020202020204" pitchFamily="34" charset="0"/>
              <a:buChar char="•"/>
            </a:pPr>
            <a:r>
              <a:rPr lang="en-GB" sz="3200">
                <a:latin typeface="+mn-lt"/>
                <a:cs typeface="+mn-cs"/>
              </a:rPr>
              <a:t>What else would you want to ask?</a:t>
            </a:r>
          </a:p>
        </p:txBody>
      </p:sp>
    </p:spTree>
    <p:extLst>
      <p:ext uri="{BB962C8B-B14F-4D97-AF65-F5344CB8AC3E}">
        <p14:creationId xmlns:p14="http://schemas.microsoft.com/office/powerpoint/2010/main" val="173814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DCC7669-DBC3-9B4D-BA97-BB7317CA0238}"/>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dirty="0" smtClean="0">
                <a:latin typeface="+mj-lt"/>
                <a:ea typeface="+mj-ea"/>
                <a:cs typeface="+mj-cs"/>
              </a:rPr>
              <a:t>Your Role</a:t>
            </a:r>
            <a:endParaRPr lang="en-GB" sz="4400" i="1" kern="1200" cap="all" dirty="0">
              <a:latin typeface="+mj-lt"/>
              <a:ea typeface="+mj-ea"/>
              <a:cs typeface="+mj-cs"/>
            </a:endParaRPr>
          </a:p>
        </p:txBody>
      </p:sp>
      <p:sp>
        <p:nvSpPr>
          <p:cNvPr id="5" name="TextBox 4">
            <a:extLst>
              <a:ext uri="{FF2B5EF4-FFF2-40B4-BE49-F238E27FC236}">
                <a16:creationId xmlns="" xmlns:a16="http://schemas.microsoft.com/office/drawing/2014/main" id="{1ECDF416-52F0-F245-B135-357EACA033AC}"/>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lnSpc>
                <a:spcPct val="90000"/>
              </a:lnSpc>
              <a:spcBef>
                <a:spcPct val="20000"/>
              </a:spcBef>
              <a:buSzPct val="80000"/>
              <a:buFont typeface="Arial" panose="020B0604020202020204" pitchFamily="34" charset="0"/>
            </a:pPr>
            <a:r>
              <a:rPr lang="en-GB" sz="2000" b="1" dirty="0">
                <a:latin typeface="+mn-lt"/>
                <a:cs typeface="+mn-cs"/>
              </a:rPr>
              <a:t>As we know safeguarding is everyone's responsibility</a:t>
            </a:r>
          </a:p>
          <a:p>
            <a:pPr indent="-228600" eaLnBrk="1" hangingPunct="1">
              <a:lnSpc>
                <a:spcPct val="90000"/>
              </a:lnSpc>
              <a:spcBef>
                <a:spcPct val="20000"/>
              </a:spcBef>
              <a:buSzPct val="80000"/>
              <a:buFont typeface="Arial" panose="020B0604020202020204" pitchFamily="34" charset="0"/>
              <a:buChar char="•"/>
            </a:pPr>
            <a:endParaRPr lang="en-GB" sz="2000" b="1" dirty="0">
              <a:latin typeface="+mn-lt"/>
              <a:cs typeface="+mn-cs"/>
            </a:endParaRPr>
          </a:p>
          <a:p>
            <a:pPr eaLnBrk="1" hangingPunct="1">
              <a:lnSpc>
                <a:spcPct val="90000"/>
              </a:lnSpc>
              <a:spcBef>
                <a:spcPct val="20000"/>
              </a:spcBef>
              <a:buSzPct val="80000"/>
              <a:buFont typeface="Arial" panose="020B0604020202020204" pitchFamily="34" charset="0"/>
            </a:pPr>
            <a:r>
              <a:rPr lang="en-GB" sz="2000" b="1" dirty="0">
                <a:latin typeface="+mn-lt"/>
                <a:cs typeface="+mn-cs"/>
              </a:rPr>
              <a:t>As </a:t>
            </a:r>
            <a:r>
              <a:rPr lang="en-GB" sz="2000" b="1" dirty="0" smtClean="0">
                <a:latin typeface="+mn-lt"/>
                <a:cs typeface="+mn-cs"/>
              </a:rPr>
              <a:t>a student we </a:t>
            </a:r>
            <a:r>
              <a:rPr lang="en-GB" sz="2000" b="1" dirty="0">
                <a:latin typeface="+mn-lt"/>
                <a:cs typeface="+mn-cs"/>
              </a:rPr>
              <a:t>should:</a:t>
            </a:r>
          </a:p>
          <a:p>
            <a:pPr indent="-228600" eaLnBrk="1" hangingPunct="1">
              <a:lnSpc>
                <a:spcPct val="90000"/>
              </a:lnSpc>
              <a:spcBef>
                <a:spcPct val="20000"/>
              </a:spcBef>
              <a:buSzPct val="80000"/>
              <a:buFont typeface="Arial" panose="020B0604020202020204" pitchFamily="34" charset="0"/>
              <a:buChar char="•"/>
            </a:pPr>
            <a:endParaRPr lang="en-GB" sz="2000" dirty="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dirty="0">
                <a:latin typeface="+mn-lt"/>
                <a:cs typeface="+mn-cs"/>
              </a:rPr>
              <a:t>Be aware of who to contact if we have safeguarding concerns.</a:t>
            </a:r>
          </a:p>
          <a:p>
            <a:pPr indent="-228600" eaLnBrk="1" hangingPunct="1">
              <a:lnSpc>
                <a:spcPct val="90000"/>
              </a:lnSpc>
              <a:spcBef>
                <a:spcPct val="20000"/>
              </a:spcBef>
              <a:buSzPct val="80000"/>
              <a:buFont typeface="Arial" panose="020B0604020202020204" pitchFamily="34" charset="0"/>
              <a:buChar char="•"/>
            </a:pPr>
            <a:endParaRPr lang="en-GB" sz="2000" dirty="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dirty="0">
                <a:latin typeface="+mn-lt"/>
                <a:cs typeface="+mn-cs"/>
              </a:rPr>
              <a:t>Be up to date with mandatory safeguarding training.</a:t>
            </a:r>
          </a:p>
          <a:p>
            <a:pPr indent="-228600" eaLnBrk="1" hangingPunct="1">
              <a:lnSpc>
                <a:spcPct val="90000"/>
              </a:lnSpc>
              <a:spcBef>
                <a:spcPct val="20000"/>
              </a:spcBef>
              <a:buSzPct val="80000"/>
              <a:buFont typeface="Arial" panose="020B0604020202020204" pitchFamily="34" charset="0"/>
              <a:buChar char="•"/>
            </a:pPr>
            <a:endParaRPr lang="en-GB" sz="2000" dirty="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dirty="0">
                <a:latin typeface="+mn-lt"/>
                <a:cs typeface="+mn-cs"/>
              </a:rPr>
              <a:t>Have knowledge of policy and legislations.</a:t>
            </a:r>
          </a:p>
          <a:p>
            <a:pPr indent="-228600" eaLnBrk="1" hangingPunct="1">
              <a:lnSpc>
                <a:spcPct val="90000"/>
              </a:lnSpc>
              <a:spcBef>
                <a:spcPct val="20000"/>
              </a:spcBef>
              <a:buSzPct val="80000"/>
              <a:buFont typeface="Arial" panose="020B0604020202020204" pitchFamily="34" charset="0"/>
              <a:buChar char="•"/>
            </a:pPr>
            <a:endParaRPr lang="en-GB" sz="2000" dirty="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dirty="0">
                <a:latin typeface="+mn-lt"/>
                <a:cs typeface="+mn-cs"/>
              </a:rPr>
              <a:t>Good record keeping.</a:t>
            </a:r>
          </a:p>
          <a:p>
            <a:pPr indent="-228600" eaLnBrk="1" hangingPunct="1">
              <a:lnSpc>
                <a:spcPct val="90000"/>
              </a:lnSpc>
              <a:spcBef>
                <a:spcPct val="20000"/>
              </a:spcBef>
              <a:buSzPct val="80000"/>
              <a:buFont typeface="Arial" panose="020B0604020202020204" pitchFamily="34" charset="0"/>
              <a:buChar char="•"/>
            </a:pPr>
            <a:endParaRPr lang="en-GB" sz="2000" dirty="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000" dirty="0">
                <a:latin typeface="+mn-lt"/>
                <a:cs typeface="+mn-cs"/>
              </a:rPr>
              <a:t>Understand the importance of reporting- FGM or pressure ulcers grade 3 and 4 for example. </a:t>
            </a:r>
          </a:p>
        </p:txBody>
      </p:sp>
    </p:spTree>
    <p:extLst>
      <p:ext uri="{BB962C8B-B14F-4D97-AF65-F5344CB8AC3E}">
        <p14:creationId xmlns:p14="http://schemas.microsoft.com/office/powerpoint/2010/main" val="294934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8CD825E-C673-684D-B526-847EFA5169E5}"/>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Reflections/discussion… </a:t>
            </a:r>
          </a:p>
        </p:txBody>
      </p:sp>
      <p:pic>
        <p:nvPicPr>
          <p:cNvPr id="8" name="Graphic 7" descr="Thought bubble">
            <a:extLst>
              <a:ext uri="{FF2B5EF4-FFF2-40B4-BE49-F238E27FC236}">
                <a16:creationId xmlns="" xmlns:a16="http://schemas.microsoft.com/office/drawing/2014/main" id="{FDAF9C9E-EE02-4828-97A4-35FBC8560A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3018" y="1600201"/>
            <a:ext cx="4525963" cy="4525963"/>
          </a:xfrm>
          <a:prstGeom prst="rect">
            <a:avLst/>
          </a:prstGeom>
        </p:spPr>
      </p:pic>
    </p:spTree>
    <p:extLst>
      <p:ext uri="{BB962C8B-B14F-4D97-AF65-F5344CB8AC3E}">
        <p14:creationId xmlns:p14="http://schemas.microsoft.com/office/powerpoint/2010/main" val="83259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0D6485A-48DF-AA42-9767-3CD452A4577A}"/>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Useful links</a:t>
            </a:r>
          </a:p>
        </p:txBody>
      </p:sp>
      <p:sp>
        <p:nvSpPr>
          <p:cNvPr id="5" name="TextBox 4">
            <a:extLst>
              <a:ext uri="{FF2B5EF4-FFF2-40B4-BE49-F238E27FC236}">
                <a16:creationId xmlns="" xmlns:a16="http://schemas.microsoft.com/office/drawing/2014/main" id="{42141E09-473B-DD4F-B69C-B0BE3B548716}"/>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spcBef>
                <a:spcPct val="20000"/>
              </a:spcBef>
              <a:buSzPct val="80000"/>
              <a:buFont typeface="Arial" panose="020B0604020202020204" pitchFamily="34" charset="0"/>
              <a:buChar char="•"/>
            </a:pPr>
            <a:r>
              <a:rPr lang="en-GB" sz="3200">
                <a:latin typeface="+mn-lt"/>
                <a:cs typeface="+mn-cs"/>
                <a:hlinkClick r:id="rId2"/>
              </a:rPr>
              <a:t>https://www.legislation.gov.uk/ukpga/2005/9/contents</a:t>
            </a:r>
            <a:endParaRPr lang="en-GB" sz="3200">
              <a:latin typeface="+mn-lt"/>
              <a:cs typeface="+mn-cs"/>
            </a:endParaRPr>
          </a:p>
          <a:p>
            <a:pPr indent="-228600" eaLnBrk="1" hangingPunct="1">
              <a:spcBef>
                <a:spcPct val="20000"/>
              </a:spcBef>
              <a:buSzPct val="80000"/>
              <a:buFont typeface="Arial" panose="020B0604020202020204" pitchFamily="34" charset="0"/>
              <a:buChar char="•"/>
            </a:pPr>
            <a:endParaRPr lang="en-GB" sz="3200">
              <a:latin typeface="+mn-lt"/>
              <a:cs typeface="+mn-cs"/>
            </a:endParaRPr>
          </a:p>
          <a:p>
            <a:pPr indent="-228600" eaLnBrk="1" hangingPunct="1">
              <a:spcBef>
                <a:spcPct val="20000"/>
              </a:spcBef>
              <a:buSzPct val="80000"/>
              <a:buFont typeface="Arial" panose="020B0604020202020204" pitchFamily="34" charset="0"/>
              <a:buChar char="•"/>
            </a:pPr>
            <a:r>
              <a:rPr lang="en-GB" sz="3200">
                <a:latin typeface="+mn-lt"/>
                <a:cs typeface="+mn-cs"/>
                <a:hlinkClick r:id="rId3"/>
              </a:rPr>
              <a:t>https://www.nursinginpractice.com/clinical/safeguarding-vulnerable-adults/</a:t>
            </a:r>
            <a:endParaRPr lang="en-GB" sz="3200">
              <a:latin typeface="+mn-lt"/>
              <a:cs typeface="+mn-cs"/>
            </a:endParaRPr>
          </a:p>
          <a:p>
            <a:pPr indent="-228600" eaLnBrk="1" hangingPunct="1">
              <a:spcBef>
                <a:spcPct val="20000"/>
              </a:spcBef>
              <a:buSzPct val="80000"/>
              <a:buFont typeface="Arial" panose="020B0604020202020204" pitchFamily="34" charset="0"/>
              <a:buChar char="•"/>
            </a:pPr>
            <a:endParaRPr lang="en-GB" sz="3200">
              <a:latin typeface="+mn-lt"/>
              <a:cs typeface="+mn-cs"/>
            </a:endParaRPr>
          </a:p>
          <a:p>
            <a:pPr indent="-228600" eaLnBrk="1" hangingPunct="1">
              <a:spcBef>
                <a:spcPct val="20000"/>
              </a:spcBef>
              <a:buSzPct val="80000"/>
              <a:buFont typeface="Arial" panose="020B0604020202020204" pitchFamily="34" charset="0"/>
              <a:buChar char="•"/>
            </a:pPr>
            <a:endParaRPr lang="en-GB" sz="3200">
              <a:latin typeface="+mn-lt"/>
              <a:cs typeface="+mn-cs"/>
            </a:endParaRPr>
          </a:p>
        </p:txBody>
      </p:sp>
    </p:spTree>
    <p:extLst>
      <p:ext uri="{BB962C8B-B14F-4D97-AF65-F5344CB8AC3E}">
        <p14:creationId xmlns:p14="http://schemas.microsoft.com/office/powerpoint/2010/main" val="379377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E0FFA-5991-6445-98D5-FA51D90ED669}"/>
              </a:ext>
            </a:extLst>
          </p:cNvPr>
          <p:cNvSpPr>
            <a:spLocks noGrp="1"/>
          </p:cNvSpPr>
          <p:nvPr>
            <p:ph type="title"/>
          </p:nvPr>
        </p:nvSpPr>
        <p:spPr>
          <a:xfrm>
            <a:off x="2389717" y="4800600"/>
            <a:ext cx="7315200" cy="566738"/>
          </a:xfrm>
        </p:spPr>
        <p:txBody>
          <a:bodyPr wrap="square" anchor="b">
            <a:normAutofit/>
          </a:bodyPr>
          <a:lstStyle/>
          <a:p>
            <a:r>
              <a:rPr lang="en-US"/>
              <a:t>Thank you </a:t>
            </a:r>
          </a:p>
        </p:txBody>
      </p:sp>
      <p:pic>
        <p:nvPicPr>
          <p:cNvPr id="6" name="Video 5">
            <a:extLst>
              <a:ext uri="{FF2B5EF4-FFF2-40B4-BE49-F238E27FC236}">
                <a16:creationId xmlns="" xmlns:a16="http://schemas.microsoft.com/office/drawing/2014/main" id="{88DA4001-FC1C-4780-AD60-43D4357D97B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389721" y="612775"/>
            <a:ext cx="7315191" cy="4114800"/>
          </a:xfrm>
          <a:prstGeom prst="rect">
            <a:avLst/>
          </a:prstGeom>
          <a:noFill/>
        </p:spPr>
      </p:pic>
      <p:sp>
        <p:nvSpPr>
          <p:cNvPr id="3" name="Subtitle 2">
            <a:extLst>
              <a:ext uri="{FF2B5EF4-FFF2-40B4-BE49-F238E27FC236}">
                <a16:creationId xmlns="" xmlns:a16="http://schemas.microsoft.com/office/drawing/2014/main" id="{57F5150F-6E30-5B45-AF77-C95415B3D7D7}"/>
              </a:ext>
            </a:extLst>
          </p:cNvPr>
          <p:cNvSpPr>
            <a:spLocks noGrp="1"/>
          </p:cNvSpPr>
          <p:nvPr>
            <p:ph type="body" sz="half" idx="2"/>
          </p:nvPr>
        </p:nvSpPr>
        <p:spPr>
          <a:xfrm>
            <a:off x="2389717" y="5367338"/>
            <a:ext cx="7315200" cy="804862"/>
          </a:xfrm>
        </p:spPr>
        <p:txBody>
          <a:bodyPr wrap="square" anchor="t">
            <a:normAutofit/>
          </a:bodyPr>
          <a:lstStyle/>
          <a:p>
            <a:r>
              <a:rPr lang="en-US"/>
              <a:t>Please contact me if you have any further questions </a:t>
            </a:r>
          </a:p>
          <a:p>
            <a:r>
              <a:rPr lang="en-US">
                <a:hlinkClick r:id="rId5"/>
              </a:rPr>
              <a:t>KU70450@Kingston.ac.uk</a:t>
            </a:r>
            <a:r>
              <a:rPr lang="en-US"/>
              <a:t> </a:t>
            </a:r>
          </a:p>
        </p:txBody>
      </p:sp>
    </p:spTree>
    <p:extLst>
      <p:ext uri="{BB962C8B-B14F-4D97-AF65-F5344CB8AC3E}">
        <p14:creationId xmlns:p14="http://schemas.microsoft.com/office/powerpoint/2010/main" val="24917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15CF2DB-D9E6-E94B-858C-714466939DF2}"/>
              </a:ext>
            </a:extLst>
          </p:cNvPr>
          <p:cNvSpPr txBox="1"/>
          <p:nvPr/>
        </p:nvSpPr>
        <p:spPr bwMode="auto">
          <a:xfrm>
            <a:off x="609600" y="1349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lnSpc>
                <a:spcPct val="90000"/>
              </a:lnSpc>
              <a:spcAft>
                <a:spcPts val="600"/>
              </a:spcAft>
              <a:buSzPct val="80000"/>
            </a:pPr>
            <a:r>
              <a:rPr lang="en-GB" sz="1400" b="1" i="1" kern="1200" cap="all" spc="300" dirty="0">
                <a:latin typeface="+mj-lt"/>
                <a:ea typeface="+mj-ea"/>
                <a:cs typeface="+mj-cs"/>
              </a:rPr>
              <a:t>Safeguarding Policies</a:t>
            </a:r>
          </a:p>
          <a:p>
            <a:pPr algn="ctr" eaLnBrk="1" hangingPunct="1">
              <a:lnSpc>
                <a:spcPct val="90000"/>
              </a:lnSpc>
              <a:spcAft>
                <a:spcPts val="600"/>
              </a:spcAft>
              <a:buSzPct val="80000"/>
            </a:pPr>
            <a:r>
              <a:rPr lang="en-GB" sz="1400" b="1" i="1" kern="1200" cap="all" spc="300" dirty="0">
                <a:latin typeface="+mj-lt"/>
                <a:ea typeface="+mj-ea"/>
                <a:cs typeface="+mj-cs"/>
              </a:rPr>
              <a:t>Here are some different bits of legislation which are important to safeguarding adults procedures. Try and match the legislation title and year to the definitions. </a:t>
            </a:r>
          </a:p>
          <a:p>
            <a:pPr algn="ctr" eaLnBrk="1" hangingPunct="1">
              <a:lnSpc>
                <a:spcPct val="90000"/>
              </a:lnSpc>
              <a:spcAft>
                <a:spcPts val="600"/>
              </a:spcAft>
              <a:buSzPct val="80000"/>
            </a:pPr>
            <a:endParaRPr lang="en-GB" sz="1400" b="1" i="1" kern="1200" cap="all" spc="300" dirty="0">
              <a:latin typeface="+mj-lt"/>
              <a:ea typeface="+mj-ea"/>
              <a:cs typeface="+mj-cs"/>
            </a:endParaRPr>
          </a:p>
        </p:txBody>
      </p:sp>
      <p:sp>
        <p:nvSpPr>
          <p:cNvPr id="6" name="TextBox 5">
            <a:extLst>
              <a:ext uri="{FF2B5EF4-FFF2-40B4-BE49-F238E27FC236}">
                <a16:creationId xmlns="" xmlns:a16="http://schemas.microsoft.com/office/drawing/2014/main" id="{C6EEFE5F-CD07-144D-B41B-91653037CFB6}"/>
              </a:ext>
            </a:extLst>
          </p:cNvPr>
          <p:cNvSpPr txBox="1"/>
          <p:nvPr/>
        </p:nvSpPr>
        <p:spPr bwMode="auto">
          <a:xfrm>
            <a:off x="457200" y="1058863"/>
            <a:ext cx="10972800" cy="6421437"/>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lnSpc>
                <a:spcPct val="90000"/>
              </a:lnSpc>
              <a:spcBef>
                <a:spcPct val="20000"/>
              </a:spcBef>
              <a:buSzPct val="80000"/>
              <a:buFont typeface="Arial" panose="020B0604020202020204" pitchFamily="34" charset="0"/>
            </a:pPr>
            <a:endParaRPr lang="en-GB" sz="1400" dirty="0" smtClean="0">
              <a:latin typeface="+mn-lt"/>
              <a:cs typeface="+mn-cs"/>
            </a:endParaRPr>
          </a:p>
          <a:p>
            <a:pPr eaLnBrk="1" hangingPunct="1">
              <a:lnSpc>
                <a:spcPct val="90000"/>
              </a:lnSpc>
              <a:spcBef>
                <a:spcPct val="20000"/>
              </a:spcBef>
              <a:buSzPct val="80000"/>
            </a:pPr>
            <a:r>
              <a:rPr lang="en-GB" sz="1400" dirty="0" smtClean="0"/>
              <a:t>Fraud </a:t>
            </a:r>
            <a:r>
              <a:rPr lang="en-GB" sz="1400" dirty="0"/>
              <a:t>Act (2006) </a:t>
            </a:r>
            <a:r>
              <a:rPr lang="en-GB" sz="1400" dirty="0">
                <a:hlinkClick r:id="rId2"/>
              </a:rPr>
              <a:t>https://www.legislation.gov.uk/ukpga/2006/35/contents</a:t>
            </a:r>
            <a:endParaRPr lang="en-GB" sz="1400" dirty="0"/>
          </a:p>
          <a:p>
            <a:pPr lvl="0" eaLnBrk="1" hangingPunct="1">
              <a:lnSpc>
                <a:spcPct val="90000"/>
              </a:lnSpc>
              <a:spcBef>
                <a:spcPct val="20000"/>
              </a:spcBef>
              <a:buSzPct val="80000"/>
            </a:pPr>
            <a:r>
              <a:rPr lang="en-GB" sz="1400" dirty="0" smtClean="0">
                <a:latin typeface="+mn-lt"/>
                <a:cs typeface="+mn-cs"/>
              </a:rPr>
              <a:t>This act made it an offence for a person in a position of trust to dishonestly abuse that position to make gain for him/herself. </a:t>
            </a:r>
          </a:p>
          <a:p>
            <a:pPr eaLnBrk="1" hangingPunct="1">
              <a:lnSpc>
                <a:spcPct val="90000"/>
              </a:lnSpc>
              <a:spcBef>
                <a:spcPct val="20000"/>
              </a:spcBef>
              <a:buSzPct val="80000"/>
              <a:buFont typeface="Arial" panose="020B0604020202020204" pitchFamily="34" charset="0"/>
            </a:pPr>
            <a:endParaRPr lang="en-GB" sz="1400" dirty="0" smtClean="0">
              <a:latin typeface="+mn-lt"/>
              <a:cs typeface="+mn-cs"/>
            </a:endParaRPr>
          </a:p>
          <a:p>
            <a:pPr eaLnBrk="1" hangingPunct="1">
              <a:lnSpc>
                <a:spcPct val="90000"/>
              </a:lnSpc>
              <a:spcBef>
                <a:spcPct val="20000"/>
              </a:spcBef>
              <a:buSzPct val="80000"/>
            </a:pPr>
            <a:r>
              <a:rPr lang="en-GB" sz="1400" dirty="0" smtClean="0"/>
              <a:t>Human </a:t>
            </a:r>
            <a:r>
              <a:rPr lang="en-GB" sz="1400" dirty="0"/>
              <a:t>Rights Act (1998) </a:t>
            </a:r>
            <a:r>
              <a:rPr lang="en-GB" sz="1400" dirty="0">
                <a:hlinkClick r:id="rId3"/>
              </a:rPr>
              <a:t>https://www.legislation.gov.uk/ukpga/1998/42/contents</a:t>
            </a:r>
            <a:endParaRPr lang="en-GB" sz="1400" dirty="0"/>
          </a:p>
          <a:p>
            <a:pPr lvl="0" eaLnBrk="1" hangingPunct="1">
              <a:lnSpc>
                <a:spcPct val="90000"/>
              </a:lnSpc>
              <a:spcBef>
                <a:spcPct val="20000"/>
              </a:spcBef>
              <a:buSzPct val="80000"/>
            </a:pPr>
            <a:r>
              <a:rPr lang="en-GB" sz="1400" dirty="0" smtClean="0">
                <a:latin typeface="+mn-lt"/>
                <a:cs typeface="+mn-cs"/>
              </a:rPr>
              <a:t>This act states Everyone has a right to life, free from torture or inhuman or degrading treatment .  </a:t>
            </a:r>
          </a:p>
          <a:p>
            <a:pPr lvl="0" eaLnBrk="1" hangingPunct="1">
              <a:lnSpc>
                <a:spcPct val="90000"/>
              </a:lnSpc>
              <a:spcBef>
                <a:spcPct val="20000"/>
              </a:spcBef>
              <a:buSzPct val="80000"/>
            </a:pPr>
            <a:endParaRPr lang="en-GB" sz="1400" dirty="0">
              <a:latin typeface="+mn-lt"/>
              <a:cs typeface="+mn-cs"/>
            </a:endParaRPr>
          </a:p>
          <a:p>
            <a:pPr eaLnBrk="1" hangingPunct="1">
              <a:lnSpc>
                <a:spcPct val="90000"/>
              </a:lnSpc>
              <a:spcBef>
                <a:spcPct val="20000"/>
              </a:spcBef>
              <a:buSzPct val="80000"/>
            </a:pPr>
            <a:r>
              <a:rPr lang="en-GB" sz="1400" dirty="0" smtClean="0"/>
              <a:t>Sexual </a:t>
            </a:r>
            <a:r>
              <a:rPr lang="en-GB" sz="1400" dirty="0"/>
              <a:t>Offences Act (2003) </a:t>
            </a:r>
            <a:r>
              <a:rPr lang="en-GB" sz="1400" dirty="0">
                <a:hlinkClick r:id="rId4"/>
              </a:rPr>
              <a:t>https://www.legislation.gov.uk/ukpga/2003/42/contents</a:t>
            </a:r>
            <a:endParaRPr lang="en-GB" sz="1400" dirty="0"/>
          </a:p>
          <a:p>
            <a:pPr lvl="0" eaLnBrk="1" hangingPunct="1">
              <a:lnSpc>
                <a:spcPct val="90000"/>
              </a:lnSpc>
              <a:spcBef>
                <a:spcPct val="20000"/>
              </a:spcBef>
              <a:buSzPct val="80000"/>
            </a:pPr>
            <a:r>
              <a:rPr lang="en-GB" sz="1400" dirty="0" smtClean="0">
                <a:latin typeface="+mn-lt"/>
                <a:cs typeface="+mn-cs"/>
              </a:rPr>
              <a:t>This act makes it an offence for those engaged in providing care, assistance or services for people with Learning Disabilities or Mental Health to have a sexual relationship with people whom they are providing care for. </a:t>
            </a:r>
          </a:p>
          <a:p>
            <a:pPr lvl="0" eaLnBrk="1" hangingPunct="1">
              <a:lnSpc>
                <a:spcPct val="90000"/>
              </a:lnSpc>
              <a:spcBef>
                <a:spcPct val="20000"/>
              </a:spcBef>
              <a:buSzPct val="80000"/>
            </a:pPr>
            <a:r>
              <a:rPr lang="en-GB" sz="1400" dirty="0" smtClean="0">
                <a:latin typeface="+mn-lt"/>
                <a:cs typeface="+mn-cs"/>
              </a:rPr>
              <a:t> </a:t>
            </a:r>
          </a:p>
          <a:p>
            <a:pPr lvl="0" eaLnBrk="1" hangingPunct="1">
              <a:lnSpc>
                <a:spcPct val="90000"/>
              </a:lnSpc>
              <a:spcBef>
                <a:spcPct val="20000"/>
              </a:spcBef>
              <a:buSzPct val="80000"/>
            </a:pPr>
            <a:r>
              <a:rPr lang="en-GB" sz="1400" dirty="0" smtClean="0"/>
              <a:t>Care </a:t>
            </a:r>
            <a:r>
              <a:rPr lang="en-GB" sz="1400" dirty="0"/>
              <a:t>Act (2014) </a:t>
            </a:r>
            <a:r>
              <a:rPr lang="en-GB" sz="1400" dirty="0">
                <a:hlinkClick r:id="rId5"/>
              </a:rPr>
              <a:t>https://www.legislation.gov.uk/ukpga/2014/23/contents/enacted</a:t>
            </a:r>
            <a:endParaRPr lang="en-GB" sz="1400" dirty="0"/>
          </a:p>
          <a:p>
            <a:pPr lvl="0" eaLnBrk="1" hangingPunct="1">
              <a:lnSpc>
                <a:spcPct val="90000"/>
              </a:lnSpc>
              <a:spcBef>
                <a:spcPct val="20000"/>
              </a:spcBef>
              <a:buSzPct val="80000"/>
            </a:pPr>
            <a:r>
              <a:rPr lang="en-GB" sz="1400" dirty="0" smtClean="0">
                <a:latin typeface="+mn-lt"/>
                <a:cs typeface="+mn-cs"/>
              </a:rPr>
              <a:t>This act introduces new responsibilities for adult social care, outlines who might be entitled to care and how care should be funded. The act also places safeguarding adult’s procedures on a statutory footing. </a:t>
            </a:r>
          </a:p>
          <a:p>
            <a:pPr lvl="0" eaLnBrk="1" hangingPunct="1">
              <a:lnSpc>
                <a:spcPct val="90000"/>
              </a:lnSpc>
              <a:spcBef>
                <a:spcPct val="20000"/>
              </a:spcBef>
              <a:buSzPct val="80000"/>
            </a:pPr>
            <a:r>
              <a:rPr lang="en-GB" sz="1400" dirty="0" smtClean="0">
                <a:latin typeface="+mn-lt"/>
                <a:cs typeface="+mn-cs"/>
              </a:rPr>
              <a:t> </a:t>
            </a:r>
          </a:p>
          <a:p>
            <a:pPr eaLnBrk="1" hangingPunct="1">
              <a:lnSpc>
                <a:spcPct val="90000"/>
              </a:lnSpc>
              <a:spcBef>
                <a:spcPct val="20000"/>
              </a:spcBef>
              <a:buSzPct val="80000"/>
            </a:pPr>
            <a:r>
              <a:rPr lang="en-GB" sz="1400" dirty="0" smtClean="0"/>
              <a:t>Mental </a:t>
            </a:r>
            <a:r>
              <a:rPr lang="en-GB" sz="1400" dirty="0"/>
              <a:t>Capacity Act (2005) </a:t>
            </a:r>
            <a:r>
              <a:rPr lang="en-GB" sz="1400" dirty="0">
                <a:hlinkClick r:id="rId6"/>
              </a:rPr>
              <a:t>https://www.legislation.gov.uk/ukpga/1983/20/contents</a:t>
            </a:r>
            <a:endParaRPr lang="en-GB" sz="1400" dirty="0"/>
          </a:p>
          <a:p>
            <a:pPr lvl="0" eaLnBrk="1" hangingPunct="1">
              <a:lnSpc>
                <a:spcPct val="90000"/>
              </a:lnSpc>
              <a:spcBef>
                <a:spcPct val="20000"/>
              </a:spcBef>
              <a:buSzPct val="80000"/>
            </a:pPr>
            <a:r>
              <a:rPr lang="en-GB" sz="1400" dirty="0" smtClean="0">
                <a:latin typeface="+mn-lt"/>
                <a:cs typeface="+mn-cs"/>
              </a:rPr>
              <a:t>This act states if capacity is not considered we could potentially be taking away a person’s independence and choice and, therefore, if someone is unable to make a decision his/her capacity needs to be assessed and recorded; any decision made needs to be in the person’s best interest. Legislation title/year:</a:t>
            </a:r>
          </a:p>
          <a:p>
            <a:pPr eaLnBrk="1" hangingPunct="1">
              <a:lnSpc>
                <a:spcPct val="90000"/>
              </a:lnSpc>
              <a:spcBef>
                <a:spcPct val="20000"/>
              </a:spcBef>
              <a:buSzPct val="80000"/>
              <a:buFont typeface="Arial" panose="020B0604020202020204" pitchFamily="34" charset="0"/>
            </a:pPr>
            <a:r>
              <a:rPr lang="en-GB" sz="1400" dirty="0" smtClean="0">
                <a:latin typeface="+mn-lt"/>
                <a:cs typeface="+mn-cs"/>
              </a:rPr>
              <a:t> </a:t>
            </a:r>
          </a:p>
          <a:p>
            <a:pPr eaLnBrk="1" hangingPunct="1">
              <a:lnSpc>
                <a:spcPct val="90000"/>
              </a:lnSpc>
              <a:spcBef>
                <a:spcPct val="20000"/>
              </a:spcBef>
              <a:buSzPct val="80000"/>
              <a:buFont typeface="Arial" panose="020B0604020202020204" pitchFamily="34" charset="0"/>
            </a:pPr>
            <a:r>
              <a:rPr lang="en-GB" sz="1400" dirty="0" smtClean="0"/>
              <a:t>Public </a:t>
            </a:r>
            <a:r>
              <a:rPr lang="en-GB" sz="1400" dirty="0"/>
              <a:t>Interest Disclosure Act (1998) </a:t>
            </a:r>
            <a:r>
              <a:rPr lang="en-GB" sz="1400" dirty="0">
                <a:hlinkClick r:id="rId7"/>
              </a:rPr>
              <a:t>https://www.legislation.gov.uk/ukpga/1998/23/contents</a:t>
            </a:r>
            <a:endParaRPr lang="en-GB" sz="1400" dirty="0"/>
          </a:p>
          <a:p>
            <a:pPr eaLnBrk="1" hangingPunct="1">
              <a:lnSpc>
                <a:spcPct val="90000"/>
              </a:lnSpc>
              <a:spcBef>
                <a:spcPct val="20000"/>
              </a:spcBef>
              <a:buSzPct val="80000"/>
              <a:buFont typeface="Arial" panose="020B0604020202020204" pitchFamily="34" charset="0"/>
            </a:pPr>
            <a:r>
              <a:rPr lang="en-GB" sz="1400" dirty="0" smtClean="0">
                <a:latin typeface="+mn-lt"/>
                <a:cs typeface="+mn-cs"/>
              </a:rPr>
              <a:t>This act introduced disclosure procedures under which staff could, in confidence, raise any serious concerns they may have about an employee’s practice.</a:t>
            </a:r>
            <a:endParaRPr lang="en-GB" sz="1400" dirty="0">
              <a:latin typeface="+mn-lt"/>
              <a:cs typeface="+mn-cs"/>
            </a:endParaRPr>
          </a:p>
        </p:txBody>
      </p:sp>
    </p:spTree>
    <p:extLst>
      <p:ext uri="{BB962C8B-B14F-4D97-AF65-F5344CB8AC3E}">
        <p14:creationId xmlns:p14="http://schemas.microsoft.com/office/powerpoint/2010/main" val="647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2F6F19F-AA06-EB45-ACDA-EAB90C54159B}"/>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lnSpc>
                <a:spcPct val="90000"/>
              </a:lnSpc>
              <a:spcAft>
                <a:spcPts val="600"/>
              </a:spcAft>
            </a:pPr>
            <a:r>
              <a:rPr lang="en-GB" sz="3700" i="1" kern="1200" cap="all">
                <a:latin typeface="+mj-lt"/>
                <a:ea typeface="+mj-ea"/>
                <a:cs typeface="+mj-cs"/>
              </a:rPr>
              <a:t>Safeguarding children and young people policies and guidelines </a:t>
            </a:r>
          </a:p>
        </p:txBody>
      </p:sp>
      <p:sp>
        <p:nvSpPr>
          <p:cNvPr id="6" name="TextBox 5">
            <a:extLst>
              <a:ext uri="{FF2B5EF4-FFF2-40B4-BE49-F238E27FC236}">
                <a16:creationId xmlns="" xmlns:a16="http://schemas.microsoft.com/office/drawing/2014/main" id="{93538070-0EE7-5346-AFE3-199EBE008197}"/>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eaLnBrk="1" hangingPunct="1">
              <a:lnSpc>
                <a:spcPct val="90000"/>
              </a:lnSpc>
              <a:spcBef>
                <a:spcPct val="20000"/>
              </a:spcBef>
              <a:buSzPct val="80000"/>
              <a:buFont typeface="Arial" panose="020B0604020202020204" pitchFamily="34" charset="0"/>
            </a:pPr>
            <a:r>
              <a:rPr lang="en-GB" b="1">
                <a:latin typeface="+mn-lt"/>
                <a:cs typeface="+mn-cs"/>
              </a:rPr>
              <a:t>The main pieces of legislation and guidance documents that you should be aware of include:</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 Children Act 1989 (as amended).</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 Children and Social Work Act 2017.</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 Safeguarding Vulnerable Groups Act 2006.</a:t>
            </a:r>
          </a:p>
          <a:p>
            <a:pPr indent="-228600" eaLnBrk="1" hangingPunct="1">
              <a:lnSpc>
                <a:spcPct val="90000"/>
              </a:lnSpc>
              <a:spcBef>
                <a:spcPct val="20000"/>
              </a:spcBef>
              <a:buSzPct val="80000"/>
              <a:buFont typeface="Arial" panose="020B0604020202020204" pitchFamily="34" charset="0"/>
              <a:buChar char="•"/>
            </a:pPr>
            <a:r>
              <a:rPr lang="en-GB">
                <a:highlight>
                  <a:srgbClr val="FFFF00"/>
                </a:highlight>
                <a:latin typeface="+mn-lt"/>
                <a:cs typeface="+mn-cs"/>
              </a:rPr>
              <a:t>Working Together to Safeguard Children 2018.</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Keeping Children Safe in Education 2020.</a:t>
            </a:r>
          </a:p>
          <a:p>
            <a:pPr eaLnBrk="1" hangingPunct="1">
              <a:lnSpc>
                <a:spcPct val="90000"/>
              </a:lnSpc>
              <a:spcBef>
                <a:spcPct val="20000"/>
              </a:spcBef>
              <a:buSzPct val="80000"/>
              <a:buFont typeface="Arial" panose="020B0604020202020204" pitchFamily="34" charset="0"/>
            </a:pPr>
            <a:endParaRPr lang="en-GB">
              <a:latin typeface="+mn-lt"/>
              <a:cs typeface="+mn-cs"/>
            </a:endParaRPr>
          </a:p>
          <a:p>
            <a:pPr eaLnBrk="1" hangingPunct="1">
              <a:lnSpc>
                <a:spcPct val="90000"/>
              </a:lnSpc>
              <a:spcBef>
                <a:spcPct val="20000"/>
              </a:spcBef>
              <a:buSzPct val="80000"/>
              <a:buFont typeface="Arial" panose="020B0604020202020204" pitchFamily="34" charset="0"/>
            </a:pPr>
            <a:r>
              <a:rPr lang="en-GB" b="1">
                <a:latin typeface="+mn-lt"/>
                <a:cs typeface="+mn-cs"/>
              </a:rPr>
              <a:t>There are also others worth noting, which have prompted changes to safeguarding requirements over time. This guide references these throughout where relevant:</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GDPR and the Data Protection Act 2018.</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Information Sharing: Advice for Practitioners 2018.</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Sexual Violence and Sexual Harassment Between Children in Schools and Colleges (guidance document) 2018.</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Childcare (Early Years Provision Free of Charge) (Extended Entitlement) (Amendment) Regulations 2018.</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Childcare Act 2006 (as amended in 2018).</a:t>
            </a:r>
          </a:p>
        </p:txBody>
      </p:sp>
    </p:spTree>
    <p:extLst>
      <p:ext uri="{BB962C8B-B14F-4D97-AF65-F5344CB8AC3E}">
        <p14:creationId xmlns:p14="http://schemas.microsoft.com/office/powerpoint/2010/main" val="281732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F83B748-B1E9-F24D-B479-7861C28DCF96}"/>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The Mental Capacity Act 2005</a:t>
            </a:r>
          </a:p>
        </p:txBody>
      </p:sp>
      <p:graphicFrame>
        <p:nvGraphicFramePr>
          <p:cNvPr id="28" name="TextBox 5">
            <a:extLst>
              <a:ext uri="{FF2B5EF4-FFF2-40B4-BE49-F238E27FC236}">
                <a16:creationId xmlns="" xmlns:a16="http://schemas.microsoft.com/office/drawing/2014/main" id="{8BBF1B9B-5E67-48BA-B7BA-5187011D2AF6}"/>
              </a:ext>
            </a:extLst>
          </p:cNvPr>
          <p:cNvGraphicFramePr/>
          <p:nvPr>
            <p:extLst>
              <p:ext uri="{D42A27DB-BD31-4B8C-83A1-F6EECF244321}">
                <p14:modId xmlns:p14="http://schemas.microsoft.com/office/powerpoint/2010/main" val="797153458"/>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06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E22A6CC-7DAB-9A4D-B3B6-9FB819ECD136}"/>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DOLS </a:t>
            </a:r>
          </a:p>
        </p:txBody>
      </p:sp>
      <p:sp>
        <p:nvSpPr>
          <p:cNvPr id="7" name="TextBox 6">
            <a:extLst>
              <a:ext uri="{FF2B5EF4-FFF2-40B4-BE49-F238E27FC236}">
                <a16:creationId xmlns="" xmlns:a16="http://schemas.microsoft.com/office/drawing/2014/main" id="{28AE4996-264A-6B44-B496-262A70795EB8}"/>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 Deprivation of Liberty Safeguards are an amendment to the Mental Capacity Act 2005. They apply in England and Wales only.</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 Mental Capacity Act allows restraint and restrictions to be used – but only if they are in a person's best interests.</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Extra safeguards are needed if the restrictions and restraint used will deprive a person of their liberty. These are called the Deprivation of Liberty Safeguards.</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 Deprivation of Liberty Safeguards can only be used if the person will be deprived of their liberty in a care home or hospital. In other settings the Court of Protection can authorise a deprivation of liberty.</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Care homes or hospitals must ask a local authority if they can deprive a person of their liberty. This is called requesting a standard authorisation.</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There are </a:t>
            </a:r>
            <a:r>
              <a:rPr lang="en-GB" b="1">
                <a:latin typeface="+mn-lt"/>
                <a:cs typeface="+mn-cs"/>
              </a:rPr>
              <a:t>six assessments</a:t>
            </a:r>
            <a:r>
              <a:rPr lang="en-GB">
                <a:latin typeface="+mn-lt"/>
                <a:cs typeface="+mn-cs"/>
              </a:rPr>
              <a:t> which must take place before a standard authorisation can be given.</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If a standard authorisation is given, one key safeguard is that the person has someone appointed with legal powers to represent them. This is called the relevant person's representative and will usually be a family member or friend.</a:t>
            </a:r>
          </a:p>
          <a:p>
            <a:pPr indent="-228600" eaLnBrk="1" hangingPunct="1">
              <a:lnSpc>
                <a:spcPct val="90000"/>
              </a:lnSpc>
              <a:spcBef>
                <a:spcPct val="20000"/>
              </a:spcBef>
              <a:buSzPct val="80000"/>
              <a:buFont typeface="Arial" panose="020B0604020202020204" pitchFamily="34" charset="0"/>
              <a:buChar char="•"/>
            </a:pPr>
            <a:r>
              <a:rPr lang="en-GB">
                <a:latin typeface="+mn-lt"/>
                <a:cs typeface="+mn-cs"/>
              </a:rPr>
              <a:t>Other safeguards include rights to challenge authorisations in the Court of Protection, and access to Independent Mental Capacity Advocates (IMCAs).</a:t>
            </a:r>
          </a:p>
        </p:txBody>
      </p:sp>
    </p:spTree>
    <p:extLst>
      <p:ext uri="{BB962C8B-B14F-4D97-AF65-F5344CB8AC3E}">
        <p14:creationId xmlns:p14="http://schemas.microsoft.com/office/powerpoint/2010/main" val="350330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41E0B-DD32-B84D-B8E1-0272227B9BD7}"/>
              </a:ext>
            </a:extLst>
          </p:cNvPr>
          <p:cNvSpPr>
            <a:spLocks noGrp="1"/>
          </p:cNvSpPr>
          <p:nvPr>
            <p:ph type="title"/>
          </p:nvPr>
        </p:nvSpPr>
        <p:spPr>
          <a:xfrm>
            <a:off x="609600" y="274638"/>
            <a:ext cx="10972800" cy="1143000"/>
          </a:xfrm>
        </p:spPr>
        <p:txBody>
          <a:bodyPr vert="horz" wrap="square" lIns="91440" tIns="45720" rIns="91440" bIns="45720" numCol="1" rtlCol="0" anchor="ctr" anchorCtr="0" compatLnSpc="1">
            <a:prstTxWarp prst="textNoShape">
              <a:avLst/>
            </a:prstTxWarp>
            <a:normAutofit/>
          </a:bodyPr>
          <a:lstStyle/>
          <a:p>
            <a:r>
              <a:rPr lang="en-GB" kern="1200">
                <a:latin typeface="+mj-lt"/>
                <a:ea typeface="+mj-ea"/>
                <a:cs typeface="+mj-cs"/>
              </a:rPr>
              <a:t>Gillick competence and Fraser guidelines </a:t>
            </a:r>
          </a:p>
        </p:txBody>
      </p:sp>
      <p:sp>
        <p:nvSpPr>
          <p:cNvPr id="4" name="TextBox 3">
            <a:extLst>
              <a:ext uri="{FF2B5EF4-FFF2-40B4-BE49-F238E27FC236}">
                <a16:creationId xmlns="" xmlns:a16="http://schemas.microsoft.com/office/drawing/2014/main" id="{16C4C16A-B69C-2242-9A43-F68A217DC6AC}"/>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spcBef>
                <a:spcPct val="20000"/>
              </a:spcBef>
              <a:buSzPct val="80000"/>
              <a:buFont typeface="Arial" panose="020B0604020202020204" pitchFamily="34" charset="0"/>
              <a:buChar char="•"/>
            </a:pPr>
            <a:r>
              <a:rPr lang="en-GB" sz="3200">
                <a:latin typeface="+mn-lt"/>
                <a:cs typeface="+mn-cs"/>
              </a:rPr>
              <a:t>Gillick Competence- Determining a child’s capacity to consent.</a:t>
            </a:r>
          </a:p>
          <a:p>
            <a:pPr indent="-228600" eaLnBrk="1" hangingPunct="1">
              <a:spcBef>
                <a:spcPct val="20000"/>
              </a:spcBef>
              <a:buSzPct val="80000"/>
              <a:buFont typeface="Arial" panose="020B0604020202020204" pitchFamily="34" charset="0"/>
              <a:buChar char="•"/>
            </a:pPr>
            <a:endParaRPr lang="en-GB" sz="3200">
              <a:latin typeface="+mn-lt"/>
              <a:cs typeface="+mn-cs"/>
            </a:endParaRPr>
          </a:p>
          <a:p>
            <a:pPr indent="-228600" eaLnBrk="1" hangingPunct="1">
              <a:spcBef>
                <a:spcPct val="20000"/>
              </a:spcBef>
              <a:buSzPct val="80000"/>
              <a:buFont typeface="Arial" panose="020B0604020202020204" pitchFamily="34" charset="0"/>
              <a:buChar char="•"/>
            </a:pPr>
            <a:endParaRPr lang="en-GB" sz="3200">
              <a:latin typeface="+mn-lt"/>
              <a:cs typeface="+mn-cs"/>
            </a:endParaRPr>
          </a:p>
          <a:p>
            <a:pPr indent="-228600" eaLnBrk="1" hangingPunct="1">
              <a:spcBef>
                <a:spcPct val="20000"/>
              </a:spcBef>
              <a:buSzPct val="80000"/>
              <a:buFont typeface="Arial" panose="020B0604020202020204" pitchFamily="34" charset="0"/>
              <a:buChar char="•"/>
            </a:pPr>
            <a:r>
              <a:rPr lang="en-GB" sz="3200">
                <a:latin typeface="+mn-lt"/>
                <a:cs typeface="+mn-cs"/>
              </a:rPr>
              <a:t>Fraser Guidelines- To decide if a child can consent to contraceptive or sexual health advice and treatment.</a:t>
            </a:r>
          </a:p>
        </p:txBody>
      </p:sp>
    </p:spTree>
    <p:extLst>
      <p:ext uri="{BB962C8B-B14F-4D97-AF65-F5344CB8AC3E}">
        <p14:creationId xmlns:p14="http://schemas.microsoft.com/office/powerpoint/2010/main" val="195699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EC3D72E-AA95-F14B-B2DF-492F4ABDBFC8}"/>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100" i="1" kern="1200" cap="all">
                <a:latin typeface="+mj-lt"/>
                <a:ea typeface="+mj-ea"/>
                <a:cs typeface="+mj-cs"/>
              </a:rPr>
              <a:t>Gillick Competence assessment may include</a:t>
            </a:r>
          </a:p>
        </p:txBody>
      </p:sp>
      <p:graphicFrame>
        <p:nvGraphicFramePr>
          <p:cNvPr id="69" name="TextBox 4">
            <a:extLst>
              <a:ext uri="{FF2B5EF4-FFF2-40B4-BE49-F238E27FC236}">
                <a16:creationId xmlns="" xmlns:a16="http://schemas.microsoft.com/office/drawing/2014/main" id="{4D2543F9-1190-4363-90A7-8E373C4B08D8}"/>
              </a:ext>
            </a:extLst>
          </p:cNvPr>
          <p:cNvGraphicFramePr/>
          <p:nvPr>
            <p:extLst>
              <p:ext uri="{D42A27DB-BD31-4B8C-83A1-F6EECF244321}">
                <p14:modId xmlns:p14="http://schemas.microsoft.com/office/powerpoint/2010/main" val="2867078931"/>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70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58E84C9-7967-5946-BD7E-2BC9A106F9BD}"/>
              </a:ext>
            </a:extLst>
          </p:cNvPr>
          <p:cNvSpPr txBox="1"/>
          <p:nvPr/>
        </p:nvSpPr>
        <p:spPr bwMode="auto">
          <a:xfrm>
            <a:off x="609600" y="274638"/>
            <a:ext cx="10972800" cy="1143000"/>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gn="ctr" eaLnBrk="1" hangingPunct="1">
              <a:spcAft>
                <a:spcPts val="600"/>
              </a:spcAft>
            </a:pPr>
            <a:r>
              <a:rPr lang="en-GB" sz="4400" i="1" kern="1200" cap="all">
                <a:latin typeface="+mj-lt"/>
                <a:ea typeface="+mj-ea"/>
                <a:cs typeface="+mj-cs"/>
              </a:rPr>
              <a:t>Fraser Guidelines- CONTRACEPTION</a:t>
            </a:r>
          </a:p>
        </p:txBody>
      </p:sp>
      <p:sp>
        <p:nvSpPr>
          <p:cNvPr id="5" name="TextBox 4">
            <a:extLst>
              <a:ext uri="{FF2B5EF4-FFF2-40B4-BE49-F238E27FC236}">
                <a16:creationId xmlns="" xmlns:a16="http://schemas.microsoft.com/office/drawing/2014/main" id="{882192AA-070C-E942-86AF-831A93BB4EFC}"/>
              </a:ext>
            </a:extLst>
          </p:cNvPr>
          <p:cNvSpPr txBox="1"/>
          <p:nvPr/>
        </p:nvSpPr>
        <p:spPr bwMode="auto">
          <a:xfrm>
            <a:off x="609600" y="1600201"/>
            <a:ext cx="10972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indent="-228600" eaLnBrk="1" hangingPunct="1">
              <a:lnSpc>
                <a:spcPct val="90000"/>
              </a:lnSpc>
              <a:spcBef>
                <a:spcPct val="20000"/>
              </a:spcBef>
              <a:buSzPct val="80000"/>
              <a:buFont typeface="Arial" panose="020B0604020202020204" pitchFamily="34" charset="0"/>
              <a:buChar char="•"/>
            </a:pPr>
            <a:r>
              <a:rPr lang="en-GB" sz="2200">
                <a:latin typeface="+mn-lt"/>
                <a:cs typeface="+mn-cs"/>
              </a:rPr>
              <a:t>He/she has sufficient maturity and intelligence to understand the nature and implications of the proposed    treatment</a:t>
            </a:r>
          </a:p>
          <a:p>
            <a:pPr indent="-228600" eaLnBrk="1" hangingPunct="1">
              <a:lnSpc>
                <a:spcPct val="90000"/>
              </a:lnSpc>
              <a:spcBef>
                <a:spcPct val="20000"/>
              </a:spcBef>
              <a:buSzPct val="80000"/>
              <a:buFont typeface="Arial" panose="020B0604020202020204" pitchFamily="34" charset="0"/>
              <a:buChar char="•"/>
            </a:pPr>
            <a:endParaRPr lang="en-GB" sz="22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200">
                <a:latin typeface="+mn-lt"/>
                <a:cs typeface="+mn-cs"/>
              </a:rPr>
              <a:t>He/she cannot be persuaded to tell her parents or to allow the doctor to tell them</a:t>
            </a:r>
          </a:p>
          <a:p>
            <a:pPr indent="-228600" eaLnBrk="1" hangingPunct="1">
              <a:lnSpc>
                <a:spcPct val="90000"/>
              </a:lnSpc>
              <a:spcBef>
                <a:spcPct val="20000"/>
              </a:spcBef>
              <a:buSzPct val="80000"/>
              <a:buFont typeface="Arial" panose="020B0604020202020204" pitchFamily="34" charset="0"/>
              <a:buChar char="•"/>
            </a:pPr>
            <a:endParaRPr lang="en-GB" sz="22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200">
                <a:latin typeface="+mn-lt"/>
                <a:cs typeface="+mn-cs"/>
              </a:rPr>
              <a:t>He/she is very likely to begin or continue having sexual intercourse with or without contraceptive treatment</a:t>
            </a:r>
          </a:p>
          <a:p>
            <a:pPr indent="-228600" eaLnBrk="1" hangingPunct="1">
              <a:lnSpc>
                <a:spcPct val="90000"/>
              </a:lnSpc>
              <a:spcBef>
                <a:spcPct val="20000"/>
              </a:spcBef>
              <a:buSzPct val="80000"/>
              <a:buFont typeface="Arial" panose="020B0604020202020204" pitchFamily="34" charset="0"/>
              <a:buChar char="•"/>
            </a:pPr>
            <a:endParaRPr lang="en-GB" sz="22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200">
                <a:latin typeface="+mn-lt"/>
                <a:cs typeface="+mn-cs"/>
              </a:rPr>
              <a:t>His/her physical or mental health is likely to suffer unless he/she received the advice or treatment</a:t>
            </a:r>
          </a:p>
          <a:p>
            <a:pPr indent="-228600" eaLnBrk="1" hangingPunct="1">
              <a:lnSpc>
                <a:spcPct val="90000"/>
              </a:lnSpc>
              <a:spcBef>
                <a:spcPct val="20000"/>
              </a:spcBef>
              <a:buSzPct val="80000"/>
              <a:buFont typeface="Arial" panose="020B0604020202020204" pitchFamily="34" charset="0"/>
              <a:buChar char="•"/>
            </a:pPr>
            <a:endParaRPr lang="en-GB" sz="2200">
              <a:latin typeface="+mn-lt"/>
              <a:cs typeface="+mn-cs"/>
            </a:endParaRPr>
          </a:p>
          <a:p>
            <a:pPr indent="-228600" eaLnBrk="1" hangingPunct="1">
              <a:lnSpc>
                <a:spcPct val="90000"/>
              </a:lnSpc>
              <a:spcBef>
                <a:spcPct val="20000"/>
              </a:spcBef>
              <a:buSzPct val="80000"/>
              <a:buFont typeface="Arial" panose="020B0604020202020204" pitchFamily="34" charset="0"/>
              <a:buChar char="•"/>
            </a:pPr>
            <a:r>
              <a:rPr lang="en-GB" sz="2200">
                <a:latin typeface="+mn-lt"/>
                <a:cs typeface="+mn-cs"/>
              </a:rPr>
              <a:t>The advice or treatment is in the young person’s best interests.</a:t>
            </a:r>
          </a:p>
          <a:p>
            <a:pPr indent="-228600" eaLnBrk="1" hangingPunct="1">
              <a:lnSpc>
                <a:spcPct val="90000"/>
              </a:lnSpc>
              <a:spcBef>
                <a:spcPct val="20000"/>
              </a:spcBef>
              <a:buSzPct val="80000"/>
              <a:buFont typeface="Arial" panose="020B0604020202020204" pitchFamily="34" charset="0"/>
              <a:buChar char="•"/>
            </a:pPr>
            <a:endParaRPr lang="en-GB" sz="2200">
              <a:latin typeface="+mn-lt"/>
              <a:cs typeface="+mn-cs"/>
            </a:endParaRPr>
          </a:p>
        </p:txBody>
      </p:sp>
    </p:spTree>
    <p:extLst>
      <p:ext uri="{BB962C8B-B14F-4D97-AF65-F5344CB8AC3E}">
        <p14:creationId xmlns:p14="http://schemas.microsoft.com/office/powerpoint/2010/main" val="412106531"/>
      </p:ext>
    </p:extLst>
  </p:cSld>
  <p:clrMapOvr>
    <a:masterClrMapping/>
  </p:clrMapOvr>
</p:sld>
</file>

<file path=ppt/theme/theme1.xml><?xml version="1.0" encoding="utf-8"?>
<a:theme xmlns:a="http://schemas.openxmlformats.org/drawingml/2006/main" name="WO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WORK" id="{0537F996-92D1-2E41-AC91-EB7E396A2BB1}" vid="{383262EC-3992-774A-808F-1DC85AFA8B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1727</Words>
  <Application>Microsoft Office PowerPoint</Application>
  <PresentationFormat>Custom</PresentationFormat>
  <Paragraphs>204</Paragraphs>
  <Slides>25</Slides>
  <Notes>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WORK</vt:lpstr>
      <vt:lpstr>Safeguarding in general practice</vt:lpstr>
      <vt:lpstr>Objectives </vt:lpstr>
      <vt:lpstr>PowerPoint Presentation</vt:lpstr>
      <vt:lpstr>PowerPoint Presentation</vt:lpstr>
      <vt:lpstr>PowerPoint Presentation</vt:lpstr>
      <vt:lpstr>PowerPoint Presentation</vt:lpstr>
      <vt:lpstr>Gillick competence and Fraser guidelines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different types of abuse? </vt:lpstr>
      <vt:lpstr>Signs of abuse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in general practice</dc:title>
  <dc:creator>Suzanne Martin</dc:creator>
  <cp:lastModifiedBy>Suzanne Martin</cp:lastModifiedBy>
  <cp:revision>8</cp:revision>
  <dcterms:created xsi:type="dcterms:W3CDTF">2021-01-14T16:06:24Z</dcterms:created>
  <dcterms:modified xsi:type="dcterms:W3CDTF">2021-02-08T10:57:21Z</dcterms:modified>
</cp:coreProperties>
</file>